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7" r:id="rId3"/>
    <p:sldId id="257" r:id="rId4"/>
    <p:sldId id="258" r:id="rId5"/>
    <p:sldId id="265" r:id="rId6"/>
    <p:sldId id="263" r:id="rId7"/>
    <p:sldId id="264" r:id="rId8"/>
    <p:sldId id="261" r:id="rId9"/>
    <p:sldId id="262" r:id="rId10"/>
    <p:sldId id="259" r:id="rId11"/>
    <p:sldId id="260" r:id="rId12"/>
    <p:sldId id="266" r:id="rId13"/>
    <p:sldId id="268" r:id="rId14"/>
  </p:sldIdLst>
  <p:sldSz cx="12190413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03CCC-8980-4DFF-8D8A-8C2208BDC656}" type="datetimeFigureOut">
              <a:rPr lang="zh-CN" altLang="en-US" smtClean="0"/>
              <a:t>2018/4/27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D76B2-5BF8-4208-A232-A39497FD11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30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D76B2-5BF8-4208-A232-A39497FD110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428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2018/4/27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398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028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106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711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711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959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305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037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006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732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002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653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942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</Words>
  <Application>Microsoft Office PowerPoint</Application>
  <PresentationFormat>自定义</PresentationFormat>
  <Paragraphs>1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8" baseType="lpstr">
      <vt:lpstr>等线</vt:lpstr>
      <vt:lpstr>宋体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10</cp:revision>
  <dcterms:created xsi:type="dcterms:W3CDTF">2018-04-03T06:25:37Z</dcterms:created>
  <dcterms:modified xsi:type="dcterms:W3CDTF">2018-04-27T06:23:35Z</dcterms:modified>
</cp:coreProperties>
</file>