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0B1FD-3B42-461E-8516-F90B8B91D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275D0C-7093-4850-A719-6250D367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32E7B-A8A9-45E5-9E97-74A09683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B78149-012A-463C-80C4-34880E33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34AF0F-CBF6-4275-8F2A-A31D4321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99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F2F26-781F-4946-BF24-C1255161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C1ADF2-A52D-446E-98B7-08A4F67EF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D3B06-C6CF-4151-BF4D-DB39D95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4BDE9-3563-4B61-AC0C-A80D19FE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26B10-50CA-437C-8CB7-373785F8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74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F2B210-3D8B-4463-AA01-B8ABC9F4E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C2CCAD-BEA4-4304-A9FE-CA77133F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807F1-A60D-4BFD-ACE3-66DAB98A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94B649-7F82-4D02-860D-41E22A36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BA0658-D92A-4566-B497-6AC692EF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8EE66-CDE1-4EE8-A91F-E5779564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AD4984-DFFA-45DF-9E07-3A48D7A19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B009A0-9A6E-4CC1-B2D4-6BA8AB6F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FE4846-55F5-43AA-9707-4E4A0F7B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39A112-9FBA-4598-82B4-ECCD9425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3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3E951-C2D2-4570-BBD9-E52BA99F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CBF0B-DBAB-4392-ABA7-91F3B1EB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64B942-4C8C-4510-B228-BE81B0CE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706235-4E2D-4C66-9957-83192CD9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459DF0-5EC7-42C7-A77C-72FBA643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F330E-76E8-4AFF-9845-01493CA1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8EC7F-387D-47D7-97BB-C72BBBBB7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24FD9E-7502-4A59-9D96-04ACF209F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48100-097C-4750-ADE4-BC8556F6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705F1D-BB8C-4082-94C6-F80CF6CF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1CF03D-BC34-442C-A8FC-21A4C874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B5C79-8866-4BF8-8482-968E5B35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BC6815-B785-41E7-9908-CBB25CB97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CAFE06-26BF-461C-AAB7-5A35FBEB6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723028-9FBD-44D9-BCFB-EA1B7AF28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1A54B-59CC-4873-ADF3-51FE3073D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06C0B3-F799-4FC8-B2AE-90A8A38E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0F240F-9EA7-467A-9B68-A33B70C7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A1755D-E7A1-44AC-ADEB-E6A581E5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B42E5-9DDF-43A4-8D01-32D89BDA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80FA22-9C36-4F08-BA94-FB6BD958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B1B723-AC13-4BF2-921D-A1B248FF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BA52C6-2165-4F72-B39F-04B55488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5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D26849-42A0-4A7A-89A7-CF8B1E89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C5EF07-7239-4FA8-991F-C22FBBA5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F86335-8B49-4358-A6C8-B6FA816C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6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67D4A-D46C-4D52-97B4-5A3DA008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62530-B382-47B1-8B30-0891A5AC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150BC6-F015-44FF-8D14-521C28797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06D479-3D8C-4687-B234-0A64304D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80EF3A-5EF5-46B8-9442-51209BFB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88214B-57AC-4E9A-9979-4F540F68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5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6596A-CA86-4E03-9894-3B7FBCF8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493B68-5A6A-4008-AABC-B60004BAD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97B1D2-0924-430D-88C2-F29E0228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F2543E-D5D6-436C-9799-740DB671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8FE1FA-032D-4320-93FC-F46362F1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CB850C-C89D-4F25-B120-408BC134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9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A08EAD-D217-455E-80F0-9E107F6F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1134D6-0964-42D1-8F72-06EDADB4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45771-CD92-4CAF-88FB-C3BCB2907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5025A-966B-4A8C-A878-2500C8320D37}" type="datetimeFigureOut">
              <a:rPr lang="zh-CN" altLang="en-US" smtClean="0"/>
              <a:t>2018/3/29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3A1554-6C3B-46BD-A405-37B5093FB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9E5B9A-4FE0-4873-8925-43AB60617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D9A4-8CBC-478E-835C-67104C95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467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andaoyun.com/a/5aaf628f42fc697cd294041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iandaoyun.com/a/5ab1153706deba47daaa3e65" TargetMode="External"/><Relationship Id="rId4" Type="http://schemas.openxmlformats.org/officeDocument/2006/relationships/hyperlink" Target="https://jiandaoyun.com/a/5ab1152c5b3dd73464571c5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">
            <a:extLst>
              <a:ext uri="{FF2B5EF4-FFF2-40B4-BE49-F238E27FC236}">
                <a16:creationId xmlns:a16="http://schemas.microsoft.com/office/drawing/2014/main" id="{53F60897-DD2B-483B-A699-C9C85612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3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0">
            <a:extLst>
              <a:ext uri="{FF2B5EF4-FFF2-40B4-BE49-F238E27FC236}">
                <a16:creationId xmlns:a16="http://schemas.microsoft.com/office/drawing/2014/main" id="{B987811D-573A-4DE4-A16F-9FBA329A2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1">
            <a:extLst>
              <a:ext uri="{FF2B5EF4-FFF2-40B4-BE49-F238E27FC236}">
                <a16:creationId xmlns:a16="http://schemas.microsoft.com/office/drawing/2014/main" id="{C74B80DC-130B-459A-B4E0-E9A432610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2">
            <a:extLst>
              <a:ext uri="{FF2B5EF4-FFF2-40B4-BE49-F238E27FC236}">
                <a16:creationId xmlns:a16="http://schemas.microsoft.com/office/drawing/2014/main" id="{3A2CD056-93A5-4AB6-A10C-B9CD8DE7F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3">
            <a:extLst>
              <a:ext uri="{FF2B5EF4-FFF2-40B4-BE49-F238E27FC236}">
                <a16:creationId xmlns:a16="http://schemas.microsoft.com/office/drawing/2014/main" id="{B7E223F9-4467-4993-82D1-97A661913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4">
            <a:extLst>
              <a:ext uri="{FF2B5EF4-FFF2-40B4-BE49-F238E27FC236}">
                <a16:creationId xmlns:a16="http://schemas.microsoft.com/office/drawing/2014/main" id="{B71C8D08-24E0-477F-A0FB-642EFBB94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5">
            <a:extLst>
              <a:ext uri="{FF2B5EF4-FFF2-40B4-BE49-F238E27FC236}">
                <a16:creationId xmlns:a16="http://schemas.microsoft.com/office/drawing/2014/main" id="{3F9BE323-3508-4762-8DF7-6E61278E2E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0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6">
            <a:extLst>
              <a:ext uri="{FF2B5EF4-FFF2-40B4-BE49-F238E27FC236}">
                <a16:creationId xmlns:a16="http://schemas.microsoft.com/office/drawing/2014/main" id="{FBC92B97-9D37-4503-9DAE-625FC269C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17">
            <a:extLst>
              <a:ext uri="{FF2B5EF4-FFF2-40B4-BE49-F238E27FC236}">
                <a16:creationId xmlns:a16="http://schemas.microsoft.com/office/drawing/2014/main" id="{F801E9BF-DB4C-43AD-847B-C787B2DDF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2">
            <a:extLst>
              <a:ext uri="{FF2B5EF4-FFF2-40B4-BE49-F238E27FC236}">
                <a16:creationId xmlns:a16="http://schemas.microsoft.com/office/drawing/2014/main" id="{F1CBA495-A851-4F35-AB50-45B275B50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3">
            <a:extLst>
              <a:ext uri="{FF2B5EF4-FFF2-40B4-BE49-F238E27FC236}">
                <a16:creationId xmlns:a16="http://schemas.microsoft.com/office/drawing/2014/main" id="{2FCAA0E5-31CE-47F7-A022-E576CF265C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4">
            <a:extLst>
              <a:ext uri="{FF2B5EF4-FFF2-40B4-BE49-F238E27FC236}">
                <a16:creationId xmlns:a16="http://schemas.microsoft.com/office/drawing/2014/main" id="{7D339F7B-AD4D-4920-9614-53CE0C4E2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5">
            <a:extLst>
              <a:ext uri="{FF2B5EF4-FFF2-40B4-BE49-F238E27FC236}">
                <a16:creationId xmlns:a16="http://schemas.microsoft.com/office/drawing/2014/main" id="{13EB402A-CA89-4640-9AAB-73FFEC07B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6">
            <a:extLst>
              <a:ext uri="{FF2B5EF4-FFF2-40B4-BE49-F238E27FC236}">
                <a16:creationId xmlns:a16="http://schemas.microsoft.com/office/drawing/2014/main" id="{28D36660-E167-4BCB-A97F-93A48A1D3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9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7">
            <a:extLst>
              <a:ext uri="{FF2B5EF4-FFF2-40B4-BE49-F238E27FC236}">
                <a16:creationId xmlns:a16="http://schemas.microsoft.com/office/drawing/2014/main" id="{E8BA0D64-ADE3-44F4-9BB1-FB70E5A6B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13357C-CE3E-4E6C-8701-93974A068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DE0F732-3D15-489F-A222-C1CFFD5587C1}"/>
              </a:ext>
            </a:extLst>
          </p:cNvPr>
          <p:cNvSpPr/>
          <p:nvPr/>
        </p:nvSpPr>
        <p:spPr>
          <a:xfrm>
            <a:off x="855661" y="5355592"/>
            <a:ext cx="395660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DMS</a:t>
            </a:r>
            <a:r>
              <a:rPr lang="zh-CN" alt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应用安装链接（感谢</a:t>
            </a:r>
            <a:r>
              <a:rPr lang="en-US" altLang="zh-CN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TATA</a:t>
            </a:r>
            <a:r>
              <a:rPr lang="zh-CN" alt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木门天津分公司的分享）</a:t>
            </a:r>
            <a:endParaRPr lang="en-US" altLang="zh-CN" sz="1050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3"/>
            </a:endParaRPr>
          </a:p>
          <a:p>
            <a:pPr fontAlgn="base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https://jiandaoyun.com/a/5ab1152c5b3dd73464571c5a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94B6F20-9B0A-456B-AF67-E5F0DB9255C5}"/>
              </a:ext>
            </a:extLst>
          </p:cNvPr>
          <p:cNvSpPr/>
          <p:nvPr/>
        </p:nvSpPr>
        <p:spPr>
          <a:xfrm>
            <a:off x="4477014" y="5348658"/>
            <a:ext cx="410522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报销应用安装链接（感谢</a:t>
            </a:r>
            <a:r>
              <a:rPr lang="en-US" altLang="zh-CN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TATA</a:t>
            </a:r>
            <a:r>
              <a:rPr lang="zh-CN" altLang="en-US" sz="1050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木门天津分公司的分享）</a:t>
            </a:r>
            <a:endParaRPr lang="en-US" altLang="zh-CN" sz="1050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3"/>
            </a:endParaRPr>
          </a:p>
          <a:p>
            <a:pPr fontAlgn="base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https://jiandaoyun.com/a/5ab1153706deba47daaa3e65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45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客户案例-TATA木门(1)-9">
            <a:extLst>
              <a:ext uri="{FF2B5EF4-FFF2-40B4-BE49-F238E27FC236}">
                <a16:creationId xmlns:a16="http://schemas.microsoft.com/office/drawing/2014/main" id="{5E43977B-F8D1-4452-9BDB-89CBB12CB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宽屏</PresentationFormat>
  <Paragraphs>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</dc:creator>
  <cp:lastModifiedBy>Z</cp:lastModifiedBy>
  <cp:revision>2</cp:revision>
  <dcterms:created xsi:type="dcterms:W3CDTF">2018-03-29T07:25:36Z</dcterms:created>
  <dcterms:modified xsi:type="dcterms:W3CDTF">2018-03-29T07:45:27Z</dcterms:modified>
</cp:coreProperties>
</file>