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57EFA-4F8F-429C-A2EE-E7CF956AD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B08BD6-C10C-4FD8-9E31-C036A2D55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D95AAB-7F65-4E54-822A-FB7D96D4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3CCD-8416-43E6-9559-9EFEF1FCD533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78126-9027-48EF-BE97-744ABFA8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3E4090-5B05-4658-B011-BBEDA9D5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965-65B6-4BF3-B237-5AC17D3DB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43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FEA6E0-EA74-42B9-AEBE-CFCEA037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4BE5A2-8A51-403E-BCF9-79E807261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1653C9-20CE-4019-8441-9E251B6A7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3CCD-8416-43E6-9559-9EFEF1FCD533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E38752-F491-45A0-9D8F-C4C4E86D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F37749-F2DB-40B3-98F1-92223D80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965-65B6-4BF3-B237-5AC17D3DB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52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F5E9E0-D009-446A-9D33-AD5E55302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176583-F9E4-4373-ADAB-267A81B22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5CA66A-B3F0-4C51-A582-CFFA885A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3CCD-8416-43E6-9559-9EFEF1FCD533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378864-BD40-4908-BEC4-A23D1E09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F84260-1E3E-4BD3-8280-D8EA428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965-65B6-4BF3-B237-5AC17D3DB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66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CA42FC-7E4A-4135-AA0F-C6348024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F5E32C-BCDC-498D-AB4C-446ED9D79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E8E0DB-D9CA-42F7-8760-DA04B7AD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3CCD-8416-43E6-9559-9EFEF1FCD533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283F7F-F793-4D38-AEF5-9EDD15347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F03BBF-C2EB-46C6-A954-8050AA3B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965-65B6-4BF3-B237-5AC17D3DB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44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63FEB-C320-44C6-930B-87172131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A716F9-623B-4B00-8E26-A6424F1D0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AD394E-4FBD-495A-887F-1348D55D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3CCD-8416-43E6-9559-9EFEF1FCD533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D8507E-6572-4871-A823-FEB2C37AA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59B442-96DA-40B5-AA8F-9E59A1A1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965-65B6-4BF3-B237-5AC17D3DB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01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A2FC4-BF39-4AC5-A7FA-673D29E2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398710-C4DD-4B71-ADDF-7CD763C16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56D59A-C01F-4465-AA94-F86C2C8EB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C2BB10-884D-47FE-ADF2-C28ECFC5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3CCD-8416-43E6-9559-9EFEF1FCD533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D94110-844E-47C0-BC0F-B8A94257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E71D9-BC39-4DB9-9BCD-61246431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965-65B6-4BF3-B237-5AC17D3DB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0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5066C-1D97-4F9B-B546-EE7EF458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3FE2A7-14A2-4220-8DB4-A2ABF52B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3A17DA-76C2-4EDA-8207-7CD9C182E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968724-68B4-466B-B44B-934633353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ABFF685-4D23-4367-A4E7-E3E14B627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458013-E17C-4681-8C65-D79D7A18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3CCD-8416-43E6-9559-9EFEF1FCD533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EE0A48-E91E-46BC-9AF8-3C10868F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599F98D-E708-4F3A-879E-7DF6F58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965-65B6-4BF3-B237-5AC17D3DB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77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96E8B-42D2-4A47-B2FD-92279085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1DFF67B-851C-48CB-BFE9-0C687EAF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3CCD-8416-43E6-9559-9EFEF1FCD533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A5820BD-DFD0-499C-8D5F-0DC5C6F9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AFE774-5881-46DC-A64F-85164CAE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965-65B6-4BF3-B237-5AC17D3DB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08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D8030B-51B8-4FC3-BE1B-FADB619C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3CCD-8416-43E6-9559-9EFEF1FCD533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BC96ED9-887A-491B-9C5C-E20F8D73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384F66-A8B6-43EE-84A8-727CD87E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965-65B6-4BF3-B237-5AC17D3DB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77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A9BA96-FCCE-490B-84EE-D6F5FAD2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49A641-5E6B-400E-8AD6-51E426C3F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3DAC5F-FD5A-472C-BDFE-C48C52F83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AFC072-3920-431D-B694-3BAA5C03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3CCD-8416-43E6-9559-9EFEF1FCD533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32B1EA-A9BA-4CE5-A53D-F33E5E9D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DBB706-EDCD-4097-90A6-EA12F7AB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965-65B6-4BF3-B237-5AC17D3DB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82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51EAA3-74E4-44DF-ACD1-1E948904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4BB85EB-61D5-4C85-9153-49F793627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192F5C-46F2-453B-8EB1-2CAABCF6D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FB5279-9B7A-44E2-9D75-34135F7A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3CCD-8416-43E6-9559-9EFEF1FCD533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2411CE-A0B7-41CE-B0BC-F2A00851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33DA91-70C8-40FB-B1C2-E61B3223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965-65B6-4BF3-B237-5AC17D3DB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77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ABC1B0-5E64-47D0-8FBF-3B3D9C60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3B034E-2339-419A-A7FB-A6FFEE998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C9495B-7CEC-4A38-9378-F797BDFB3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93CCD-8416-43E6-9559-9EFEF1FCD533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E732CD-B41A-4836-8897-7F123C9B5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0D73D3-FEA6-4A03-A12B-861684D32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47965-65B6-4BF3-B237-5AC17D3DB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054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iandaoyun.com/a/5aaf629563ddbb7cbb9279f6" TargetMode="External"/><Relationship Id="rId5" Type="http://schemas.openxmlformats.org/officeDocument/2006/relationships/hyperlink" Target="https://www.jiandaoyun.com/a/5aaf629f98d47350481ddcec" TargetMode="External"/><Relationship Id="rId4" Type="http://schemas.openxmlformats.org/officeDocument/2006/relationships/hyperlink" Target="https://www.jiandaoyun.com/a/5aaf628f42fc697cd294041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">
            <a:extLst>
              <a:ext uri="{FF2B5EF4-FFF2-40B4-BE49-F238E27FC236}">
                <a16:creationId xmlns:a16="http://schemas.microsoft.com/office/drawing/2014/main" id="{88699039-9415-4311-B85A-CEDDE7AC5C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3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0">
            <a:extLst>
              <a:ext uri="{FF2B5EF4-FFF2-40B4-BE49-F238E27FC236}">
                <a16:creationId xmlns:a16="http://schemas.microsoft.com/office/drawing/2014/main" id="{052B9090-92CF-4204-BC0F-BCDB02415C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1">
            <a:extLst>
              <a:ext uri="{FF2B5EF4-FFF2-40B4-BE49-F238E27FC236}">
                <a16:creationId xmlns:a16="http://schemas.microsoft.com/office/drawing/2014/main" id="{2F077A94-055C-49AE-8E47-58AB2A7D8B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0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2">
            <a:extLst>
              <a:ext uri="{FF2B5EF4-FFF2-40B4-BE49-F238E27FC236}">
                <a16:creationId xmlns:a16="http://schemas.microsoft.com/office/drawing/2014/main" id="{ACCD618C-3FA3-4B6D-A276-F89158CDB9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4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3">
            <a:extLst>
              <a:ext uri="{FF2B5EF4-FFF2-40B4-BE49-F238E27FC236}">
                <a16:creationId xmlns:a16="http://schemas.microsoft.com/office/drawing/2014/main" id="{1371158A-E6C1-42C7-B77C-A1C968E6D9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9762A7-8AAF-49A3-9CD3-01AF5BD38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4B1A67F-015D-4E04-BE80-60BD5822FFD2}"/>
              </a:ext>
            </a:extLst>
          </p:cNvPr>
          <p:cNvSpPr/>
          <p:nvPr/>
        </p:nvSpPr>
        <p:spPr>
          <a:xfrm>
            <a:off x="855661" y="5355592"/>
            <a:ext cx="3956607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1050" dirty="0">
                <a:solidFill>
                  <a:srgbClr val="6767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点击安装教务处应用（感谢十七中黄聪老师的无私分享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4"/>
            </a:endParaRPr>
          </a:p>
          <a:p>
            <a:pPr fontAlgn="base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https://www.jiandaoyun.com/a/5aaf628f42fc697cd294041c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72F509-51FC-4580-A75D-1E0CDB3C49A4}"/>
              </a:ext>
            </a:extLst>
          </p:cNvPr>
          <p:cNvSpPr/>
          <p:nvPr/>
        </p:nvSpPr>
        <p:spPr>
          <a:xfrm>
            <a:off x="4477014" y="5348658"/>
            <a:ext cx="4105221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1050" dirty="0">
                <a:solidFill>
                  <a:srgbClr val="6767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点击安装电教处应用（感谢十七中黄聪老师的无私分享）</a:t>
            </a:r>
            <a:endParaRPr lang="en-US" altLang="zh-CN" sz="1050" dirty="0">
              <a:solidFill>
                <a:srgbClr val="6767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4"/>
            </a:endParaRPr>
          </a:p>
          <a:p>
            <a:pPr fontAlgn="base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https://www.jiandaoyun.com/a/5aaf629f98d47350481ddcec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C858068-1DF8-44F1-A86A-4D9475855B8D}"/>
              </a:ext>
            </a:extLst>
          </p:cNvPr>
          <p:cNvSpPr/>
          <p:nvPr/>
        </p:nvSpPr>
        <p:spPr>
          <a:xfrm>
            <a:off x="8098367" y="5348658"/>
            <a:ext cx="4105221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1050" dirty="0">
                <a:solidFill>
                  <a:srgbClr val="6767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点击安装教科研室应用（感谢十七中黄聪老师的无私分享）</a:t>
            </a:r>
            <a:endParaRPr lang="en-US" altLang="zh-CN" sz="1050" dirty="0">
              <a:solidFill>
                <a:srgbClr val="6767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4"/>
            </a:endParaRPr>
          </a:p>
          <a:p>
            <a:pPr fontAlgn="base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https://www.jiandaoyun.com/a/5aaf629563ddbb7cbb9279f6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716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4">
            <a:extLst>
              <a:ext uri="{FF2B5EF4-FFF2-40B4-BE49-F238E27FC236}">
                <a16:creationId xmlns:a16="http://schemas.microsoft.com/office/drawing/2014/main" id="{72461B89-A318-42DF-9C98-3FC6CDC5A3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2">
            <a:extLst>
              <a:ext uri="{FF2B5EF4-FFF2-40B4-BE49-F238E27FC236}">
                <a16:creationId xmlns:a16="http://schemas.microsoft.com/office/drawing/2014/main" id="{B6A2E4C9-6F5C-41C7-89D9-F5CAED375B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9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3">
            <a:extLst>
              <a:ext uri="{FF2B5EF4-FFF2-40B4-BE49-F238E27FC236}">
                <a16:creationId xmlns:a16="http://schemas.microsoft.com/office/drawing/2014/main" id="{E5DD1FEF-AE6A-4E70-A6EC-87A7DE8820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8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4">
            <a:extLst>
              <a:ext uri="{FF2B5EF4-FFF2-40B4-BE49-F238E27FC236}">
                <a16:creationId xmlns:a16="http://schemas.microsoft.com/office/drawing/2014/main" id="{D3B11F82-A0A9-46DC-92DE-DA1DC3D957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4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5">
            <a:extLst>
              <a:ext uri="{FF2B5EF4-FFF2-40B4-BE49-F238E27FC236}">
                <a16:creationId xmlns:a16="http://schemas.microsoft.com/office/drawing/2014/main" id="{A399D232-A83B-4B96-B326-905330F401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4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6">
            <a:extLst>
              <a:ext uri="{FF2B5EF4-FFF2-40B4-BE49-F238E27FC236}">
                <a16:creationId xmlns:a16="http://schemas.microsoft.com/office/drawing/2014/main" id="{D83EBEFF-E636-403D-B712-22DC8BD199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7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7">
            <a:extLst>
              <a:ext uri="{FF2B5EF4-FFF2-40B4-BE49-F238E27FC236}">
                <a16:creationId xmlns:a16="http://schemas.microsoft.com/office/drawing/2014/main" id="{E29F3EEF-354D-429A-89E7-660D242CA5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4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8">
            <a:extLst>
              <a:ext uri="{FF2B5EF4-FFF2-40B4-BE49-F238E27FC236}">
                <a16:creationId xmlns:a16="http://schemas.microsoft.com/office/drawing/2014/main" id="{D57A1576-1099-4DD3-8974-21B02A4B8D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1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9">
            <a:extLst>
              <a:ext uri="{FF2B5EF4-FFF2-40B4-BE49-F238E27FC236}">
                <a16:creationId xmlns:a16="http://schemas.microsoft.com/office/drawing/2014/main" id="{56A5B96F-49D2-4506-AFBB-87C744752F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7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78</Words>
  <Application>Microsoft Office PowerPoint</Application>
  <PresentationFormat>宽屏</PresentationFormat>
  <Paragraphs>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</dc:creator>
  <cp:lastModifiedBy>Z</cp:lastModifiedBy>
  <cp:revision>2</cp:revision>
  <dcterms:created xsi:type="dcterms:W3CDTF">2018-03-20T03:33:08Z</dcterms:created>
  <dcterms:modified xsi:type="dcterms:W3CDTF">2018-03-20T03:45:34Z</dcterms:modified>
</cp:coreProperties>
</file>