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B96177-7EC4-449D-9AD0-9C6D3DB8D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47B4FB-6DAC-4A8F-A53A-8829F002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9B8413-4B34-49DA-B73D-F4CA9877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31CD-40D9-47B3-BCD4-5CC3637C2D05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C3C8B-8B69-4030-B6F1-BCD72501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5AC720-FCF2-4D58-B7F6-F0A6E521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11E-7C64-4FF9-9A08-C567262AAF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6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E80428-F0B7-494D-96E3-73729D02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A1268F-D399-4130-A83F-C66911B7E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BD8FDF-5823-4797-92D4-80FF92D0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31CD-40D9-47B3-BCD4-5CC3637C2D05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31BE8C-3960-4946-B60E-AD0D527B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F8459E-B744-4908-9E0B-F850E81D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11E-7C64-4FF9-9A08-C567262AAF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7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81C6BCF-5207-4A7D-B7DD-D5E5BB3C1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0E79C3-9EC7-47DB-B42F-70A7F6B60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116AF2-E1E9-4F11-A4DA-4D932422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31CD-40D9-47B3-BCD4-5CC3637C2D05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395CA-78F9-4C74-B31B-5AAB8788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5B85FB-E909-4CBA-9D8E-34FE3692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11E-7C64-4FF9-9A08-C567262AAF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8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BB52DD-FDA9-43D7-893C-A401195E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97D84A-62F9-4582-99F4-48E3ACC2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1ABB6A-479C-4D7B-A787-F106B87C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31CD-40D9-47B3-BCD4-5CC3637C2D05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1FF4D5-5FEC-46E8-B538-26CFC6B9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60BEC7-A8BB-449D-B557-ADC0F2EA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11E-7C64-4FF9-9A08-C567262AAF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20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F019B-387A-4B24-B0B2-155887E7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D2FA5B-D615-4B3E-A37D-57D940C2F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36CA9F-C63F-4097-8608-C5661DDB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31CD-40D9-47B3-BCD4-5CC3637C2D05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B89838-1E2E-406F-A9FA-FCBCFD28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78714A-2E31-4599-A27E-3E7D1DA2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11E-7C64-4FF9-9A08-C567262AAF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98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515EC-FC06-417B-93F9-B2B736E9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7723FB-5853-4945-8E46-DE641F3D6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053E1D-7F8C-452A-934B-B9BF5306F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D0E308-0038-4BDA-85E8-71D08CB0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31CD-40D9-47B3-BCD4-5CC3637C2D05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A1ED93-DE71-4205-A024-CC082284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753F59-8A6C-47D8-8FE3-1A3373FB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11E-7C64-4FF9-9A08-C567262AAF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00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D280F-80C1-4F2C-8B14-AC717AE5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C53687-6F66-4CBB-BFE2-CF10C3AEB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EAFBE6-FD4A-4132-9EED-EB7FFC4A3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5B55C9-9F96-4458-B688-3CDD49C62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C23FA36-384C-4AF0-8E6A-7701268CB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2636998-5966-4760-9B2C-D9172324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31CD-40D9-47B3-BCD4-5CC3637C2D05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5E2866-2DFA-4AF9-9DAD-CA837A7A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E82CFF9-EBEB-4B15-BBD6-666DF2AA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11E-7C64-4FF9-9A08-C567262AAF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656A9A-0E1F-4789-B261-1165C520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ED1E9D-5301-4085-B8A5-8597741E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31CD-40D9-47B3-BCD4-5CC3637C2D05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675AF6-DCCD-4CEB-8EEA-F23019DB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128411-DA70-4CA1-B8F0-2123C7B2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11E-7C64-4FF9-9A08-C567262AAF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17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E52732-7D08-4725-85C4-85904592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31CD-40D9-47B3-BCD4-5CC3637C2D05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E72B80-B772-471E-975A-6407E145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7AC190-436E-470B-AC50-A44A5D82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11E-7C64-4FF9-9A08-C567262AAF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96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9B9F1A-90E6-489F-82BD-3BE23F84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97482F-4F3A-49FB-874E-F3C75D320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46ADF5-9C9C-4239-8ADE-EC4247E6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6807E0-0D9C-43A2-97EC-4572AF07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31CD-40D9-47B3-BCD4-5CC3637C2D05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AC3D53-8317-4381-B570-EDDF2E09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855A42-237F-4DB0-A5BE-DAFB9736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11E-7C64-4FF9-9A08-C567262AAF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58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C5CE6F-0A66-4B79-A244-924EA052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B64AD-17B7-42FD-9801-002EF01F3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38F924-1D0B-4616-9809-96B13E00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F0F6BB-D81F-49A8-9C16-21DBBED4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31CD-40D9-47B3-BCD4-5CC3637C2D05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AB88A9-BD56-4B9F-B203-875EA363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8A0A59-292D-4BB5-B147-B5A688FB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11E-7C64-4FF9-9A08-C567262AAF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03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2D9C72-FE90-413E-A3EB-2D22488B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6CA1E7-562D-4DF1-9FF1-A75ECAFD1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5F73F9-C48E-4099-A910-2DAC8E01C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A31CD-40D9-47B3-BCD4-5CC3637C2D05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697441-E6F5-46CC-BA13-EFF7618F4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C98BD6-556B-44C4-A4F5-383A0ECEC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C11E-7C64-4FF9-9A08-C567262AAF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64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10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41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41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18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20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446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244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37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98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979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443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204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200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732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259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153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96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66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000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68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225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074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84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279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509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884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441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417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16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139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4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342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977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159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726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265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81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87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02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25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76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26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35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华茹 刘</dc:creator>
  <cp:lastModifiedBy>华茹 刘</cp:lastModifiedBy>
  <cp:revision>1</cp:revision>
  <dcterms:created xsi:type="dcterms:W3CDTF">2019-04-03T07:24:57Z</dcterms:created>
  <dcterms:modified xsi:type="dcterms:W3CDTF">2019-04-03T07:24:57Z</dcterms:modified>
</cp:coreProperties>
</file>