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17" r:id="rId4"/>
    <p:sldId id="318" r:id="rId5"/>
    <p:sldId id="335" r:id="rId6"/>
    <p:sldId id="339" r:id="rId7"/>
    <p:sldId id="340" r:id="rId8"/>
    <p:sldId id="341" r:id="rId9"/>
    <p:sldId id="342" r:id="rId10"/>
    <p:sldId id="343" r:id="rId11"/>
    <p:sldId id="344" r:id="rId12"/>
    <p:sldId id="346" r:id="rId13"/>
    <p:sldId id="345" r:id="rId14"/>
    <p:sldId id="33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E1D1"/>
    <a:srgbClr val="02B3A7"/>
    <a:srgbClr val="64ECC6"/>
    <a:srgbClr val="EAFCEC"/>
    <a:srgbClr val="12DCD6"/>
    <a:srgbClr val="54E9C9"/>
    <a:srgbClr val="0CDCD5"/>
    <a:srgbClr val="00CC66"/>
    <a:srgbClr val="E7E6E6"/>
    <a:srgbClr val="014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3850" autoAdjust="0"/>
  </p:normalViewPr>
  <p:slideViewPr>
    <p:cSldViewPr snapToGrid="0">
      <p:cViewPr varScale="1">
        <p:scale>
          <a:sx n="67" d="100"/>
          <a:sy n="67" d="100"/>
        </p:scale>
        <p:origin x="2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3A61A3-6074-4954-BCFD-D2D6A84CAE27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A3A52-AC93-4980-8C4D-8BF550E9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46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A2E6A-85D0-4CD4-A175-8EB6FACEF8A8}" type="datetimeFigureOut">
              <a:rPr lang="zh-CN" altLang="en-US" smtClean="0"/>
              <a:t>2019/4/15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95125-60AD-41F4-8C18-8C90329BBD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1876926"/>
              <a:ext cx="6304547" cy="3041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标题 1"/>
          <p:cNvSpPr txBox="1"/>
          <p:nvPr/>
        </p:nvSpPr>
        <p:spPr>
          <a:xfrm>
            <a:off x="869482" y="3913462"/>
            <a:ext cx="4405162" cy="407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快速搭建专属自己的「掌上校园」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0980" y="2666198"/>
            <a:ext cx="6484220" cy="855820"/>
          </a:xfrm>
        </p:spPr>
        <p:txBody>
          <a:bodyPr>
            <a:normAutofit/>
          </a:bodyPr>
          <a:lstStyle/>
          <a:p>
            <a:pPr algn="l"/>
            <a:r>
              <a:rPr lang="zh-CN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简道云教育行业解决方案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KEY CONTENTS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BFF64-3E87-4A6C-BD7F-567FE9A8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2662392"/>
            <a:ext cx="613160" cy="489150"/>
          </a:xfrm>
          <a:prstGeom prst="rect">
            <a:avLst/>
          </a:prstGeom>
        </p:spPr>
      </p:pic>
      <p:sp>
        <p:nvSpPr>
          <p:cNvPr id="16" name="íṡḷîde">
            <a:extLst>
              <a:ext uri="{FF2B5EF4-FFF2-40B4-BE49-F238E27FC236}">
                <a16:creationId xmlns:a16="http://schemas.microsoft.com/office/drawing/2014/main" id="{167071D5-6205-4C18-9744-85BF002AE15A}"/>
              </a:ext>
            </a:extLst>
          </p:cNvPr>
          <p:cNvSpPr txBox="1"/>
          <p:nvPr/>
        </p:nvSpPr>
        <p:spPr bwMode="auto">
          <a:xfrm>
            <a:off x="7266783" y="1813894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专项评分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02F4D2-D10E-48EC-99E0-59D62A59E712}"/>
              </a:ext>
            </a:extLst>
          </p:cNvPr>
          <p:cNvSpPr txBox="1"/>
          <p:nvPr/>
        </p:nvSpPr>
        <p:spPr>
          <a:xfrm>
            <a:off x="7266783" y="2637800"/>
            <a:ext cx="424585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扣分加分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：老师对于学生的礼仪、文明、纪律、卫生等情况要扣分加分。老师在手机上根据提醒、录入扣分明细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01EBFC2-6E57-4272-93AA-C8702485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4279397"/>
            <a:ext cx="613160" cy="48915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F3E2746-7694-4401-AC6A-59B56246B685}"/>
              </a:ext>
            </a:extLst>
          </p:cNvPr>
          <p:cNvSpPr txBox="1"/>
          <p:nvPr/>
        </p:nvSpPr>
        <p:spPr>
          <a:xfrm>
            <a:off x="7266783" y="4254805"/>
            <a:ext cx="424585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专项评分排行榜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：各班的最终得分将自动汇总到仪表盘，每个班级不仅可以看到自己班级的专项得分，还能看到所有班级的评分排行榜，均实时更新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BADAE19-11E2-4462-8393-066217A13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855" y="1621388"/>
            <a:ext cx="2569042" cy="456718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9C072FD-79CA-4B74-BB68-B4D0FD51C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363" y="1621388"/>
            <a:ext cx="2569042" cy="456718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85D1616-0829-4865-A868-FD1F9E2C9AA7}"/>
              </a:ext>
            </a:extLst>
          </p:cNvPr>
          <p:cNvSpPr/>
          <p:nvPr/>
        </p:nvSpPr>
        <p:spPr>
          <a:xfrm>
            <a:off x="710346" y="2617833"/>
            <a:ext cx="2491070" cy="2978486"/>
          </a:xfrm>
          <a:prstGeom prst="roundRect">
            <a:avLst>
              <a:gd name="adj" fmla="val 4996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29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9F91E9B-9661-44AE-B3BD-532815137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5" y="1618335"/>
            <a:ext cx="2569042" cy="456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2DD34D-E47D-4D5B-9539-ABE82A1DA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855" y="1618335"/>
            <a:ext cx="2569042" cy="45671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KEY CONTENTS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BFF64-3E87-4A6C-BD7F-567FE9A81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623" y="2662392"/>
            <a:ext cx="613160" cy="489150"/>
          </a:xfrm>
          <a:prstGeom prst="rect">
            <a:avLst/>
          </a:prstGeom>
        </p:spPr>
      </p:pic>
      <p:sp>
        <p:nvSpPr>
          <p:cNvPr id="16" name="íṡḷîde">
            <a:extLst>
              <a:ext uri="{FF2B5EF4-FFF2-40B4-BE49-F238E27FC236}">
                <a16:creationId xmlns:a16="http://schemas.microsoft.com/office/drawing/2014/main" id="{167071D5-6205-4C18-9744-85BF002AE15A}"/>
              </a:ext>
            </a:extLst>
          </p:cNvPr>
          <p:cNvSpPr txBox="1"/>
          <p:nvPr/>
        </p:nvSpPr>
        <p:spPr bwMode="auto">
          <a:xfrm>
            <a:off x="7266783" y="1813894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学生评价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02F4D2-D10E-48EC-99E0-59D62A59E712}"/>
              </a:ext>
            </a:extLst>
          </p:cNvPr>
          <p:cNvSpPr txBox="1"/>
          <p:nvPr/>
        </p:nvSpPr>
        <p:spPr>
          <a:xfrm>
            <a:off x="7266783" y="2637800"/>
            <a:ext cx="424585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学生评价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：除了给单个学生打评价，老师也可以给学生分组，实现</a:t>
            </a:r>
            <a:r>
              <a:rPr lang="zh-CN" altLang="en-US" u="sng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单次给多个学生同时积分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的效果（比如四一班张同学和甘同学拾金不昧，同时加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分）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01EBFC2-6E57-4272-93AA-C8702485D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623" y="4769987"/>
            <a:ext cx="613160" cy="48915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F3E2746-7694-4401-AC6A-59B56246B685}"/>
              </a:ext>
            </a:extLst>
          </p:cNvPr>
          <p:cNvSpPr txBox="1"/>
          <p:nvPr/>
        </p:nvSpPr>
        <p:spPr>
          <a:xfrm>
            <a:off x="7266783" y="4745395"/>
            <a:ext cx="424585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评价积分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：所有积分将自动汇总计算，最后形成评价积分列表，不用老师手动累加统计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28D5F5E-03EA-437A-A588-F2E449323432}"/>
              </a:ext>
            </a:extLst>
          </p:cNvPr>
          <p:cNvSpPr/>
          <p:nvPr/>
        </p:nvSpPr>
        <p:spPr>
          <a:xfrm>
            <a:off x="737113" y="2225983"/>
            <a:ext cx="2491070" cy="2574293"/>
          </a:xfrm>
          <a:prstGeom prst="roundRect">
            <a:avLst>
              <a:gd name="adj" fmla="val 4996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67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KEY CONTENTS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BFF64-3E87-4A6C-BD7F-567FE9A8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2662392"/>
            <a:ext cx="613160" cy="489150"/>
          </a:xfrm>
          <a:prstGeom prst="rect">
            <a:avLst/>
          </a:prstGeom>
        </p:spPr>
      </p:pic>
      <p:sp>
        <p:nvSpPr>
          <p:cNvPr id="16" name="íṡḷîde">
            <a:extLst>
              <a:ext uri="{FF2B5EF4-FFF2-40B4-BE49-F238E27FC236}">
                <a16:creationId xmlns:a16="http://schemas.microsoft.com/office/drawing/2014/main" id="{167071D5-6205-4C18-9744-85BF002AE15A}"/>
              </a:ext>
            </a:extLst>
          </p:cNvPr>
          <p:cNvSpPr txBox="1"/>
          <p:nvPr/>
        </p:nvSpPr>
        <p:spPr bwMode="auto">
          <a:xfrm>
            <a:off x="7266783" y="1813894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基础数据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01EBFC2-6E57-4272-93AA-C8702485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4164275"/>
            <a:ext cx="613160" cy="48915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56AE8A5-996B-42F4-B1B3-A93595FE4EBC}"/>
              </a:ext>
            </a:extLst>
          </p:cNvPr>
          <p:cNvSpPr txBox="1"/>
          <p:nvPr/>
        </p:nvSpPr>
        <p:spPr>
          <a:xfrm>
            <a:off x="7266783" y="2637800"/>
            <a:ext cx="4245854" cy="350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在校生名单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提供一张支持被调用的在校生名单表，用时不用重复输入。支持导出生成班级花名册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班级变化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：学生升级时，所有年级信息自动更新，不用手动更改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班主任核实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系统班级人数和实到人数核对，签名确认后开始一个新学期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5593670-34B7-4947-BF6F-05325692E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5324784"/>
            <a:ext cx="613160" cy="4891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37563B4-56E2-4668-9A24-2F502D881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96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248063C-B9D6-4312-AF41-78455EACD6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44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9577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CONTACT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D7D7B68-9920-46CA-9737-87A7487DE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48" y="2012361"/>
            <a:ext cx="3095182" cy="309518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99A65F4-F4D6-4A1A-A2FA-733D0BBE1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588" y="2221877"/>
            <a:ext cx="2719564" cy="273289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37603A5D-708A-4E19-9D92-22EA7273E0E5}"/>
              </a:ext>
            </a:extLst>
          </p:cNvPr>
          <p:cNvSpPr txBox="1"/>
          <p:nvPr/>
        </p:nvSpPr>
        <p:spPr>
          <a:xfrm>
            <a:off x="2125527" y="537163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微信扫码加教育行业顾问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5AC6E48-FF2D-4420-8A20-2B7B03C52072}"/>
              </a:ext>
            </a:extLst>
          </p:cNvPr>
          <p:cNvSpPr txBox="1"/>
          <p:nvPr/>
        </p:nvSpPr>
        <p:spPr>
          <a:xfrm>
            <a:off x="7532588" y="5372220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钉钉扫码加教育行业顾问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32C6321-F0F0-4F3C-A8EC-9E9301955DD3}"/>
              </a:ext>
            </a:extLst>
          </p:cNvPr>
          <p:cNvSpPr/>
          <p:nvPr/>
        </p:nvSpPr>
        <p:spPr>
          <a:xfrm>
            <a:off x="7344779" y="2012361"/>
            <a:ext cx="3095182" cy="3095182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305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CONTACT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5" name="işlíḓè"/>
          <p:cNvSpPr txBox="1"/>
          <p:nvPr/>
        </p:nvSpPr>
        <p:spPr bwMode="auto">
          <a:xfrm>
            <a:off x="5849072" y="3066741"/>
            <a:ext cx="1307589" cy="4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联系方式</a:t>
            </a: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483" y="2468307"/>
            <a:ext cx="2758759" cy="27544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78" y="2408674"/>
            <a:ext cx="1114069" cy="1115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文本框 7"/>
          <p:cNvSpPr txBox="1"/>
          <p:nvPr/>
        </p:nvSpPr>
        <p:spPr>
          <a:xfrm>
            <a:off x="1873383" y="389129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钉钉扫码加入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863758" y="4637953"/>
            <a:ext cx="4392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简道云教育行业交流群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1040130" y="1791843"/>
            <a:ext cx="10111740" cy="3970421"/>
          </a:xfrm>
          <a:prstGeom prst="roundRect">
            <a:avLst>
              <a:gd name="adj" fmla="val 5515"/>
            </a:avLst>
          </a:prstGeom>
          <a:noFill/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787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39C8967-65C4-4D07-B939-2F38EFB8D6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94"/>
          <a:stretch/>
        </p:blipFill>
        <p:spPr>
          <a:xfrm>
            <a:off x="0" y="0"/>
            <a:ext cx="12192000" cy="269557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0A189C8-8636-4F3D-A2DB-F3125E25F9E9}"/>
              </a:ext>
            </a:extLst>
          </p:cNvPr>
          <p:cNvSpPr txBox="1"/>
          <p:nvPr/>
        </p:nvSpPr>
        <p:spPr>
          <a:xfrm>
            <a:off x="2713778" y="3560923"/>
            <a:ext cx="1474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痛点分析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6F59E8B-3D05-4342-9A6F-DC9FDE9265E2}"/>
              </a:ext>
            </a:extLst>
          </p:cNvPr>
          <p:cNvSpPr txBox="1"/>
          <p:nvPr/>
        </p:nvSpPr>
        <p:spPr>
          <a:xfrm>
            <a:off x="5598176" y="3560922"/>
            <a:ext cx="16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解决方案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D79EACA-8A4A-41CA-8672-A058F50B6711}"/>
              </a:ext>
            </a:extLst>
          </p:cNvPr>
          <p:cNvSpPr txBox="1"/>
          <p:nvPr/>
        </p:nvSpPr>
        <p:spPr>
          <a:xfrm>
            <a:off x="8575343" y="3570546"/>
            <a:ext cx="16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重点场景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36B194-1D3B-4A25-800D-F488D8FB6B84}"/>
              </a:ext>
            </a:extLst>
          </p:cNvPr>
          <p:cNvSpPr txBox="1"/>
          <p:nvPr/>
        </p:nvSpPr>
        <p:spPr>
          <a:xfrm>
            <a:off x="2746617" y="4604973"/>
            <a:ext cx="16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联系我们</a:t>
            </a:r>
            <a:endParaRPr lang="zh-CN" altLang="en-US" sz="2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795384F-CD57-419A-9F84-EBA97C274AB3}"/>
              </a:ext>
            </a:extLst>
          </p:cNvPr>
          <p:cNvSpPr txBox="1"/>
          <p:nvPr/>
        </p:nvSpPr>
        <p:spPr>
          <a:xfrm>
            <a:off x="2058822" y="3429000"/>
            <a:ext cx="78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01.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81284F-FC9F-474D-A5A9-508BD005B54F}"/>
              </a:ext>
            </a:extLst>
          </p:cNvPr>
          <p:cNvSpPr txBox="1"/>
          <p:nvPr/>
        </p:nvSpPr>
        <p:spPr>
          <a:xfrm>
            <a:off x="4912261" y="3429000"/>
            <a:ext cx="78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02.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3725062-0526-4C0B-A933-30568DDE703C}"/>
              </a:ext>
            </a:extLst>
          </p:cNvPr>
          <p:cNvSpPr txBox="1"/>
          <p:nvPr/>
        </p:nvSpPr>
        <p:spPr>
          <a:xfrm>
            <a:off x="7889633" y="3438625"/>
            <a:ext cx="78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03.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B0C137D-A48A-431F-A757-0622D9D83C0D}"/>
              </a:ext>
            </a:extLst>
          </p:cNvPr>
          <p:cNvSpPr txBox="1"/>
          <p:nvPr/>
        </p:nvSpPr>
        <p:spPr>
          <a:xfrm>
            <a:off x="2029947" y="4473052"/>
            <a:ext cx="78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04.</a:t>
            </a:r>
            <a:endParaRPr lang="zh-CN" altLang="en-US" sz="3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5927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痛点分析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PROBLEMS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grpSp>
        <p:nvGrpSpPr>
          <p:cNvPr id="330" name="25587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D3B2FB0-8078-4710-8BA7-DC483289ADBC}"/>
              </a:ext>
            </a:extLst>
          </p:cNvPr>
          <p:cNvGrpSpPr>
            <a:grpSpLocks noChangeAspect="1"/>
          </p:cNvGrpSpPr>
          <p:nvPr/>
        </p:nvGrpSpPr>
        <p:grpSpPr>
          <a:xfrm>
            <a:off x="656331" y="1713558"/>
            <a:ext cx="10860088" cy="4377659"/>
            <a:chOff x="660400" y="1871944"/>
            <a:chExt cx="10860088" cy="4377659"/>
          </a:xfrm>
        </p:grpSpPr>
        <p:cxnSp>
          <p:nvCxnSpPr>
            <p:cNvPr id="336" name="直接连接符 335">
              <a:extLst>
                <a:ext uri="{FF2B5EF4-FFF2-40B4-BE49-F238E27FC236}">
                  <a16:creationId xmlns:a16="http://schemas.microsoft.com/office/drawing/2014/main" id="{4F98369F-25FD-470F-9E9E-C0ABBC11204E}"/>
                </a:ext>
              </a:extLst>
            </p:cNvPr>
            <p:cNvCxnSpPr>
              <a:cxnSpLocks/>
              <a:stCxn id="337" idx="4"/>
            </p:cNvCxnSpPr>
            <p:nvPr/>
          </p:nvCxnSpPr>
          <p:spPr>
            <a:xfrm>
              <a:off x="4710581" y="3120803"/>
              <a:ext cx="1452" cy="1067279"/>
            </a:xfrm>
            <a:prstGeom prst="line">
              <a:avLst/>
            </a:prstGeom>
            <a:ln>
              <a:solidFill>
                <a:srgbClr val="02B3A7"/>
              </a:solidFill>
              <a:headEnd type="none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ïŝḻîďe">
              <a:extLst>
                <a:ext uri="{FF2B5EF4-FFF2-40B4-BE49-F238E27FC236}">
                  <a16:creationId xmlns:a16="http://schemas.microsoft.com/office/drawing/2014/main" id="{F770222D-8421-4743-B756-0A7C3125AF8F}"/>
                </a:ext>
              </a:extLst>
            </p:cNvPr>
            <p:cNvSpPr/>
            <p:nvPr/>
          </p:nvSpPr>
          <p:spPr>
            <a:xfrm>
              <a:off x="4445347" y="3352850"/>
              <a:ext cx="512064" cy="512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1" name="î$ḷíḓé">
              <a:extLst>
                <a:ext uri="{FF2B5EF4-FFF2-40B4-BE49-F238E27FC236}">
                  <a16:creationId xmlns:a16="http://schemas.microsoft.com/office/drawing/2014/main" id="{FE5A3C30-45D2-4CC8-8BCA-E739E6925D1E}"/>
                </a:ext>
              </a:extLst>
            </p:cNvPr>
            <p:cNvSpPr/>
            <p:nvPr/>
          </p:nvSpPr>
          <p:spPr bwMode="auto">
            <a:xfrm>
              <a:off x="669925" y="5749503"/>
              <a:ext cx="10850563" cy="5001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  <a:buSzPct val="25000"/>
              </a:pPr>
              <a:r>
                <a:rPr lang="en-US" altLang="zh-CN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K12</a:t>
              </a:r>
              <a:r>
                <a:rPr lang="zh-CN" alt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学校普遍存在学校管理需求多且个性化、教师工作量大、家校双方沟通不足等典型的管理问题</a:t>
              </a:r>
              <a:endPara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32" name="直接连接符 331">
              <a:extLst>
                <a:ext uri="{FF2B5EF4-FFF2-40B4-BE49-F238E27FC236}">
                  <a16:creationId xmlns:a16="http://schemas.microsoft.com/office/drawing/2014/main" id="{E7CEA00C-5864-429D-ADC6-EF47236E5391}"/>
                </a:ext>
              </a:extLst>
            </p:cNvPr>
            <p:cNvCxnSpPr>
              <a:cxnSpLocks/>
              <a:stCxn id="333" idx="4"/>
            </p:cNvCxnSpPr>
            <p:nvPr/>
          </p:nvCxnSpPr>
          <p:spPr>
            <a:xfrm>
              <a:off x="1952440" y="3120803"/>
              <a:ext cx="1937" cy="106727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3" name="iṩḻîḋê">
              <a:extLst>
                <a:ext uri="{FF2B5EF4-FFF2-40B4-BE49-F238E27FC236}">
                  <a16:creationId xmlns:a16="http://schemas.microsoft.com/office/drawing/2014/main" id="{93F7C40E-B521-4D2B-BCAF-A7113A382688}"/>
                </a:ext>
              </a:extLst>
            </p:cNvPr>
            <p:cNvSpPr/>
            <p:nvPr/>
          </p:nvSpPr>
          <p:spPr bwMode="gray">
            <a:xfrm>
              <a:off x="1328010" y="1871944"/>
              <a:ext cx="1248859" cy="1248859"/>
            </a:xfrm>
            <a:prstGeom prst="ellipse">
              <a:avLst/>
            </a:pr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4" name="iṥḷîḓê">
              <a:extLst>
                <a:ext uri="{FF2B5EF4-FFF2-40B4-BE49-F238E27FC236}">
                  <a16:creationId xmlns:a16="http://schemas.microsoft.com/office/drawing/2014/main" id="{4D0B3563-B1E5-4E6D-861B-1470F9799200}"/>
                </a:ext>
              </a:extLst>
            </p:cNvPr>
            <p:cNvSpPr/>
            <p:nvPr/>
          </p:nvSpPr>
          <p:spPr bwMode="auto">
            <a:xfrm>
              <a:off x="660400" y="4623183"/>
              <a:ext cx="2584078" cy="90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不同学校信息化程度以及管理方式不同，工作流程也不同，一个灵活的可调整的系统对于学校来说非常重要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5" name="išļîḍé">
              <a:extLst>
                <a:ext uri="{FF2B5EF4-FFF2-40B4-BE49-F238E27FC236}">
                  <a16:creationId xmlns:a16="http://schemas.microsoft.com/office/drawing/2014/main" id="{3BB54EB7-F03B-4779-BFCF-1345426E43B0}"/>
                </a:ext>
              </a:extLst>
            </p:cNvPr>
            <p:cNvSpPr txBox="1"/>
            <p:nvPr/>
          </p:nvSpPr>
          <p:spPr bwMode="auto">
            <a:xfrm>
              <a:off x="660400" y="4188082"/>
              <a:ext cx="2584078" cy="3875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K12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学校个性化需求高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7" name="îṡľîḑé">
              <a:extLst>
                <a:ext uri="{FF2B5EF4-FFF2-40B4-BE49-F238E27FC236}">
                  <a16:creationId xmlns:a16="http://schemas.microsoft.com/office/drawing/2014/main" id="{6FB621F8-755A-47F0-9D07-CB7D37F8EA96}"/>
                </a:ext>
              </a:extLst>
            </p:cNvPr>
            <p:cNvSpPr/>
            <p:nvPr/>
          </p:nvSpPr>
          <p:spPr bwMode="gray">
            <a:xfrm>
              <a:off x="4086151" y="1871944"/>
              <a:ext cx="1248859" cy="1248859"/>
            </a:xfrm>
            <a:prstGeom prst="ellipse">
              <a:avLst/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5000" r="-42000"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8" name="ïṡľiḓé">
              <a:extLst>
                <a:ext uri="{FF2B5EF4-FFF2-40B4-BE49-F238E27FC236}">
                  <a16:creationId xmlns:a16="http://schemas.microsoft.com/office/drawing/2014/main" id="{060E6D22-9F67-446C-9549-BDB2020114E3}"/>
                </a:ext>
              </a:extLst>
            </p:cNvPr>
            <p:cNvSpPr/>
            <p:nvPr/>
          </p:nvSpPr>
          <p:spPr bwMode="auto">
            <a:xfrm>
              <a:off x="3418541" y="4623183"/>
              <a:ext cx="2584078" cy="90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老师之间经常要调课排课，但每次都要经过复杂沟通过程，老师们急需一个支持通知、记录、查询的调课排课应用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9" name="iṧliḑè">
              <a:extLst>
                <a:ext uri="{FF2B5EF4-FFF2-40B4-BE49-F238E27FC236}">
                  <a16:creationId xmlns:a16="http://schemas.microsoft.com/office/drawing/2014/main" id="{8193234C-EBFF-4F8F-BE47-9F9D55450F07}"/>
                </a:ext>
              </a:extLst>
            </p:cNvPr>
            <p:cNvSpPr txBox="1"/>
            <p:nvPr/>
          </p:nvSpPr>
          <p:spPr bwMode="auto">
            <a:xfrm>
              <a:off x="3418541" y="4188082"/>
              <a:ext cx="2584078" cy="387597"/>
            </a:xfrm>
            <a:prstGeom prst="roundRect">
              <a:avLst/>
            </a:prstGeom>
            <a:solidFill>
              <a:srgbClr val="02B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调课排课安排复杂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40" name="直接连接符 339">
              <a:extLst>
                <a:ext uri="{FF2B5EF4-FFF2-40B4-BE49-F238E27FC236}">
                  <a16:creationId xmlns:a16="http://schemas.microsoft.com/office/drawing/2014/main" id="{5EFF8235-501C-4C3E-8CB3-DDF420AD3DF4}"/>
                </a:ext>
              </a:extLst>
            </p:cNvPr>
            <p:cNvCxnSpPr>
              <a:cxnSpLocks/>
              <a:stCxn id="341" idx="4"/>
            </p:cNvCxnSpPr>
            <p:nvPr/>
          </p:nvCxnSpPr>
          <p:spPr>
            <a:xfrm>
              <a:off x="7468722" y="3120803"/>
              <a:ext cx="967" cy="106727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none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íṡľiḓe">
              <a:extLst>
                <a:ext uri="{FF2B5EF4-FFF2-40B4-BE49-F238E27FC236}">
                  <a16:creationId xmlns:a16="http://schemas.microsoft.com/office/drawing/2014/main" id="{9F0E377E-1654-4D0C-9637-6D37F950D92D}"/>
                </a:ext>
              </a:extLst>
            </p:cNvPr>
            <p:cNvSpPr/>
            <p:nvPr/>
          </p:nvSpPr>
          <p:spPr bwMode="gray">
            <a:xfrm>
              <a:off x="6844292" y="1871944"/>
              <a:ext cx="1248859" cy="1248859"/>
            </a:xfrm>
            <a:prstGeom prst="ellipse">
              <a:avLst/>
            </a:prstGeom>
            <a:blipFill dpi="0"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3000" r="-9000"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2" name="îSlîḍe">
              <a:extLst>
                <a:ext uri="{FF2B5EF4-FFF2-40B4-BE49-F238E27FC236}">
                  <a16:creationId xmlns:a16="http://schemas.microsoft.com/office/drawing/2014/main" id="{5EA615B3-40E3-43F1-BA85-E46B149FE155}"/>
                </a:ext>
              </a:extLst>
            </p:cNvPr>
            <p:cNvSpPr/>
            <p:nvPr/>
          </p:nvSpPr>
          <p:spPr bwMode="auto">
            <a:xfrm>
              <a:off x="6176682" y="4623183"/>
              <a:ext cx="2584078" cy="90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学生日常表现和成绩需要传达给家长，但是大量信息需要统计、分析，再依次发给家长，操作工作量太大</a:t>
              </a:r>
              <a:endPara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3" name="ïsḷiḓè">
              <a:extLst>
                <a:ext uri="{FF2B5EF4-FFF2-40B4-BE49-F238E27FC236}">
                  <a16:creationId xmlns:a16="http://schemas.microsoft.com/office/drawing/2014/main" id="{0AE8FC19-1503-4B16-8E07-590CAAA98DE8}"/>
                </a:ext>
              </a:extLst>
            </p:cNvPr>
            <p:cNvSpPr txBox="1"/>
            <p:nvPr/>
          </p:nvSpPr>
          <p:spPr bwMode="auto">
            <a:xfrm>
              <a:off x="6176682" y="4188082"/>
              <a:ext cx="2584078" cy="387597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学生表现难传达到家长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44" name="直接连接符 343">
              <a:extLst>
                <a:ext uri="{FF2B5EF4-FFF2-40B4-BE49-F238E27FC236}">
                  <a16:creationId xmlns:a16="http://schemas.microsoft.com/office/drawing/2014/main" id="{4BFF8AFF-0547-4ADC-A04B-E4EBB5225559}"/>
                </a:ext>
              </a:extLst>
            </p:cNvPr>
            <p:cNvCxnSpPr>
              <a:cxnSpLocks/>
              <a:stCxn id="345" idx="4"/>
            </p:cNvCxnSpPr>
            <p:nvPr/>
          </p:nvCxnSpPr>
          <p:spPr>
            <a:xfrm>
              <a:off x="10226862" y="3120803"/>
              <a:ext cx="482" cy="1067279"/>
            </a:xfrm>
            <a:prstGeom prst="line">
              <a:avLst/>
            </a:prstGeom>
            <a:ln>
              <a:solidFill>
                <a:srgbClr val="02B3A7"/>
              </a:solidFill>
              <a:headEnd type="none" w="med" len="med"/>
              <a:tailEnd type="oval" w="med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íṡḷiḓê">
              <a:extLst>
                <a:ext uri="{FF2B5EF4-FFF2-40B4-BE49-F238E27FC236}">
                  <a16:creationId xmlns:a16="http://schemas.microsoft.com/office/drawing/2014/main" id="{73EDC65E-5D91-4953-B4D1-062E35594D9A}"/>
                </a:ext>
              </a:extLst>
            </p:cNvPr>
            <p:cNvSpPr/>
            <p:nvPr/>
          </p:nvSpPr>
          <p:spPr bwMode="gray">
            <a:xfrm>
              <a:off x="9602432" y="1871944"/>
              <a:ext cx="1248859" cy="1248859"/>
            </a:xfrm>
            <a:prstGeom prst="ellipse">
              <a:avLst/>
            </a:prstGeom>
            <a:blipFill dpi="0"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PencilGrayscale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29000" r="-26000"/>
              </a:stretch>
            </a:blipFill>
            <a:ln w="57150" cap="flat" cmpd="sng" algn="ctr">
              <a:solidFill>
                <a:schemeClr val="bg2"/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6" name="íSḷiḋê">
              <a:extLst>
                <a:ext uri="{FF2B5EF4-FFF2-40B4-BE49-F238E27FC236}">
                  <a16:creationId xmlns:a16="http://schemas.microsoft.com/office/drawing/2014/main" id="{C07FEB75-310B-4583-AAAA-58ADEC3EF49D}"/>
                </a:ext>
              </a:extLst>
            </p:cNvPr>
            <p:cNvSpPr/>
            <p:nvPr/>
          </p:nvSpPr>
          <p:spPr bwMode="auto">
            <a:xfrm>
              <a:off x="8934822" y="4623183"/>
              <a:ext cx="2584078" cy="905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zh-CN" altLang="en-US" sz="11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纸质信息收集学生信息，不仅容易出现错别字，而且因为一次涉及几十个学生，班主任还会出现工作量过大的问题</a:t>
              </a:r>
              <a:endParaRPr lang="en-US" altLang="zh-CN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7" name="ïšlíḋe">
              <a:extLst>
                <a:ext uri="{FF2B5EF4-FFF2-40B4-BE49-F238E27FC236}">
                  <a16:creationId xmlns:a16="http://schemas.microsoft.com/office/drawing/2014/main" id="{BCD3AF58-FEB2-415D-A5A3-B7FACC3A5547}"/>
                </a:ext>
              </a:extLst>
            </p:cNvPr>
            <p:cNvSpPr txBox="1"/>
            <p:nvPr/>
          </p:nvSpPr>
          <p:spPr bwMode="auto">
            <a:xfrm>
              <a:off x="8934822" y="4188082"/>
              <a:ext cx="2584078" cy="387597"/>
            </a:xfrm>
            <a:prstGeom prst="roundRect">
              <a:avLst/>
            </a:prstGeom>
            <a:solidFill>
              <a:srgbClr val="02B3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学生档案管理工作量大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8" name="î$ḻidé">
              <a:extLst>
                <a:ext uri="{FF2B5EF4-FFF2-40B4-BE49-F238E27FC236}">
                  <a16:creationId xmlns:a16="http://schemas.microsoft.com/office/drawing/2014/main" id="{072A592A-4195-404E-9184-28FF3AFB24A8}"/>
                </a:ext>
              </a:extLst>
            </p:cNvPr>
            <p:cNvSpPr/>
            <p:nvPr/>
          </p:nvSpPr>
          <p:spPr>
            <a:xfrm>
              <a:off x="1693501" y="3361450"/>
              <a:ext cx="512064" cy="494862"/>
            </a:xfrm>
            <a:custGeom>
              <a:avLst/>
              <a:gdLst>
                <a:gd name="T0" fmla="*/ 407031 w 604011"/>
                <a:gd name="T1" fmla="*/ 407031 w 604011"/>
                <a:gd name="T2" fmla="*/ 407031 w 604011"/>
                <a:gd name="T3" fmla="*/ 407031 w 604011"/>
                <a:gd name="T4" fmla="*/ 407031 w 604011"/>
                <a:gd name="T5" fmla="*/ 407031 w 604011"/>
                <a:gd name="T6" fmla="*/ 407031 w 604011"/>
                <a:gd name="T7" fmla="*/ 407031 w 604011"/>
                <a:gd name="T8" fmla="*/ 407031 w 604011"/>
                <a:gd name="T9" fmla="*/ 407031 w 604011"/>
                <a:gd name="T10" fmla="*/ 407031 w 604011"/>
                <a:gd name="T11" fmla="*/ 407031 w 604011"/>
                <a:gd name="T12" fmla="*/ 407031 w 604011"/>
                <a:gd name="T13" fmla="*/ 407031 w 604011"/>
                <a:gd name="T14" fmla="*/ 407031 w 604011"/>
                <a:gd name="T15" fmla="*/ 407031 w 604011"/>
                <a:gd name="T16" fmla="*/ 407031 w 604011"/>
                <a:gd name="T17" fmla="*/ 407031 w 604011"/>
                <a:gd name="T18" fmla="*/ 407031 w 604011"/>
                <a:gd name="T19" fmla="*/ 407031 w 604011"/>
                <a:gd name="T20" fmla="*/ 407031 w 604011"/>
                <a:gd name="T21" fmla="*/ 407031 w 604011"/>
                <a:gd name="T22" fmla="*/ 407031 w 604011"/>
                <a:gd name="T23" fmla="*/ 407031 w 604011"/>
                <a:gd name="T24" fmla="*/ 407031 w 604011"/>
                <a:gd name="T25" fmla="*/ 407031 w 604011"/>
                <a:gd name="T26" fmla="*/ 407031 w 604011"/>
                <a:gd name="T27" fmla="*/ 407031 w 604011"/>
                <a:gd name="T28" fmla="*/ 407031 w 604011"/>
                <a:gd name="T29" fmla="*/ 407031 w 604011"/>
                <a:gd name="T30" fmla="*/ 407031 w 604011"/>
                <a:gd name="T31" fmla="*/ 407031 w 604011"/>
                <a:gd name="T32" fmla="*/ 407031 w 604011"/>
                <a:gd name="T33" fmla="*/ 407031 w 604011"/>
                <a:gd name="T34" fmla="*/ 407031 w 604011"/>
                <a:gd name="T35" fmla="*/ 407031 w 604011"/>
                <a:gd name="T36" fmla="*/ 407031 w 604011"/>
                <a:gd name="T37" fmla="*/ 407031 w 604011"/>
                <a:gd name="T38" fmla="*/ 407031 w 604011"/>
                <a:gd name="T39" fmla="*/ 407031 w 604011"/>
                <a:gd name="T40" fmla="*/ 407031 w 604011"/>
                <a:gd name="T41" fmla="*/ 407031 w 604011"/>
                <a:gd name="T42" fmla="*/ 407031 w 604011"/>
                <a:gd name="T43" fmla="*/ 407031 w 604011"/>
                <a:gd name="T44" fmla="*/ 407031 w 604011"/>
                <a:gd name="T45" fmla="*/ 407031 w 604011"/>
                <a:gd name="T46" fmla="*/ 407031 w 604011"/>
                <a:gd name="T47" fmla="*/ 407031 w 604011"/>
                <a:gd name="T48" fmla="*/ 407031 w 604011"/>
                <a:gd name="T49" fmla="*/ 407031 w 604011"/>
                <a:gd name="T50" fmla="*/ 407031 w 604011"/>
                <a:gd name="T51" fmla="*/ 407031 w 604011"/>
                <a:gd name="T52" fmla="*/ 407031 w 604011"/>
                <a:gd name="T53" fmla="*/ 407031 w 604011"/>
                <a:gd name="T54" fmla="*/ 407031 w 604011"/>
                <a:gd name="T55" fmla="*/ 407031 w 604011"/>
                <a:gd name="T56" fmla="*/ 407031 w 604011"/>
                <a:gd name="T57" fmla="*/ 407031 w 604011"/>
                <a:gd name="T58" fmla="*/ 407031 w 604011"/>
                <a:gd name="T59" fmla="*/ 407031 w 604011"/>
                <a:gd name="T60" fmla="*/ 407031 w 604011"/>
                <a:gd name="T61" fmla="*/ 40703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570" h="6360">
                  <a:moveTo>
                    <a:pt x="6067" y="77"/>
                  </a:moveTo>
                  <a:cubicBezTo>
                    <a:pt x="5853" y="74"/>
                    <a:pt x="5834" y="0"/>
                    <a:pt x="5834" y="0"/>
                  </a:cubicBezTo>
                  <a:cubicBezTo>
                    <a:pt x="5641" y="372"/>
                    <a:pt x="4961" y="699"/>
                    <a:pt x="4961" y="699"/>
                  </a:cubicBezTo>
                  <a:cubicBezTo>
                    <a:pt x="5123" y="901"/>
                    <a:pt x="4971" y="1094"/>
                    <a:pt x="4971" y="1094"/>
                  </a:cubicBezTo>
                  <a:lnTo>
                    <a:pt x="4180" y="1931"/>
                  </a:lnTo>
                  <a:lnTo>
                    <a:pt x="4158" y="1910"/>
                  </a:lnTo>
                  <a:cubicBezTo>
                    <a:pt x="3964" y="2005"/>
                    <a:pt x="3762" y="1955"/>
                    <a:pt x="3762" y="1955"/>
                  </a:cubicBezTo>
                  <a:cubicBezTo>
                    <a:pt x="3762" y="1955"/>
                    <a:pt x="1495" y="2605"/>
                    <a:pt x="748" y="2971"/>
                  </a:cubicBezTo>
                  <a:cubicBezTo>
                    <a:pt x="0" y="3337"/>
                    <a:pt x="145" y="3573"/>
                    <a:pt x="145" y="3573"/>
                  </a:cubicBezTo>
                  <a:cubicBezTo>
                    <a:pt x="1030" y="2986"/>
                    <a:pt x="1622" y="3798"/>
                    <a:pt x="1839" y="3840"/>
                  </a:cubicBezTo>
                  <a:cubicBezTo>
                    <a:pt x="2056" y="3882"/>
                    <a:pt x="2049" y="3737"/>
                    <a:pt x="1953" y="3740"/>
                  </a:cubicBezTo>
                  <a:cubicBezTo>
                    <a:pt x="1858" y="3744"/>
                    <a:pt x="1599" y="3630"/>
                    <a:pt x="1812" y="3539"/>
                  </a:cubicBezTo>
                  <a:cubicBezTo>
                    <a:pt x="2026" y="3447"/>
                    <a:pt x="2396" y="3740"/>
                    <a:pt x="2518" y="3710"/>
                  </a:cubicBezTo>
                  <a:cubicBezTo>
                    <a:pt x="2640" y="3679"/>
                    <a:pt x="2518" y="3626"/>
                    <a:pt x="2518" y="3626"/>
                  </a:cubicBezTo>
                  <a:cubicBezTo>
                    <a:pt x="2518" y="3626"/>
                    <a:pt x="2209" y="3577"/>
                    <a:pt x="2274" y="3382"/>
                  </a:cubicBezTo>
                  <a:cubicBezTo>
                    <a:pt x="2333" y="3205"/>
                    <a:pt x="2766" y="3468"/>
                    <a:pt x="2844" y="3517"/>
                  </a:cubicBezTo>
                  <a:cubicBezTo>
                    <a:pt x="2893" y="3595"/>
                    <a:pt x="3155" y="4028"/>
                    <a:pt x="2978" y="4087"/>
                  </a:cubicBezTo>
                  <a:cubicBezTo>
                    <a:pt x="2784" y="4152"/>
                    <a:pt x="2734" y="3843"/>
                    <a:pt x="2734" y="3843"/>
                  </a:cubicBezTo>
                  <a:cubicBezTo>
                    <a:pt x="2734" y="3843"/>
                    <a:pt x="2681" y="3721"/>
                    <a:pt x="2650" y="3843"/>
                  </a:cubicBezTo>
                  <a:cubicBezTo>
                    <a:pt x="2620" y="3965"/>
                    <a:pt x="2914" y="4335"/>
                    <a:pt x="2822" y="4548"/>
                  </a:cubicBezTo>
                  <a:cubicBezTo>
                    <a:pt x="2731" y="4762"/>
                    <a:pt x="2616" y="4502"/>
                    <a:pt x="2620" y="4407"/>
                  </a:cubicBezTo>
                  <a:cubicBezTo>
                    <a:pt x="2624" y="4312"/>
                    <a:pt x="2479" y="4304"/>
                    <a:pt x="2521" y="4521"/>
                  </a:cubicBezTo>
                  <a:cubicBezTo>
                    <a:pt x="2563" y="4739"/>
                    <a:pt x="3374" y="5331"/>
                    <a:pt x="2787" y="6215"/>
                  </a:cubicBezTo>
                  <a:cubicBezTo>
                    <a:pt x="2787" y="6215"/>
                    <a:pt x="3023" y="6360"/>
                    <a:pt x="3389" y="5613"/>
                  </a:cubicBezTo>
                  <a:cubicBezTo>
                    <a:pt x="3756" y="4865"/>
                    <a:pt x="4405" y="2599"/>
                    <a:pt x="4405" y="2599"/>
                  </a:cubicBezTo>
                  <a:cubicBezTo>
                    <a:pt x="4405" y="2599"/>
                    <a:pt x="4356" y="2397"/>
                    <a:pt x="4451" y="2202"/>
                  </a:cubicBezTo>
                  <a:lnTo>
                    <a:pt x="4441" y="2192"/>
                  </a:lnTo>
                  <a:lnTo>
                    <a:pt x="5210" y="1377"/>
                  </a:lnTo>
                  <a:cubicBezTo>
                    <a:pt x="5371" y="1200"/>
                    <a:pt x="5729" y="1229"/>
                    <a:pt x="5729" y="1229"/>
                  </a:cubicBezTo>
                  <a:cubicBezTo>
                    <a:pt x="6146" y="240"/>
                    <a:pt x="6570" y="217"/>
                    <a:pt x="6498" y="148"/>
                  </a:cubicBezTo>
                  <a:cubicBezTo>
                    <a:pt x="6427" y="80"/>
                    <a:pt x="6282" y="79"/>
                    <a:pt x="6067" y="7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9" name="ïs1ïḓe">
              <a:extLst>
                <a:ext uri="{FF2B5EF4-FFF2-40B4-BE49-F238E27FC236}">
                  <a16:creationId xmlns:a16="http://schemas.microsoft.com/office/drawing/2014/main" id="{9FF29083-B73D-4D81-89DB-FFD20EDB35B8}"/>
                </a:ext>
              </a:extLst>
            </p:cNvPr>
            <p:cNvSpPr/>
            <p:nvPr/>
          </p:nvSpPr>
          <p:spPr>
            <a:xfrm>
              <a:off x="1790924" y="3449275"/>
              <a:ext cx="319156" cy="308434"/>
            </a:xfrm>
            <a:custGeom>
              <a:avLst/>
              <a:gdLst>
                <a:gd name="T0" fmla="*/ 407031 w 604011"/>
                <a:gd name="T1" fmla="*/ 407031 w 604011"/>
                <a:gd name="T2" fmla="*/ 407031 w 604011"/>
                <a:gd name="T3" fmla="*/ 407031 w 604011"/>
                <a:gd name="T4" fmla="*/ 407031 w 604011"/>
                <a:gd name="T5" fmla="*/ 407031 w 604011"/>
                <a:gd name="T6" fmla="*/ 407031 w 604011"/>
                <a:gd name="T7" fmla="*/ 407031 w 604011"/>
                <a:gd name="T8" fmla="*/ 407031 w 604011"/>
                <a:gd name="T9" fmla="*/ 407031 w 604011"/>
                <a:gd name="T10" fmla="*/ 407031 w 604011"/>
                <a:gd name="T11" fmla="*/ 407031 w 604011"/>
                <a:gd name="T12" fmla="*/ 407031 w 604011"/>
                <a:gd name="T13" fmla="*/ 407031 w 604011"/>
                <a:gd name="T14" fmla="*/ 407031 w 604011"/>
                <a:gd name="T15" fmla="*/ 407031 w 604011"/>
                <a:gd name="T16" fmla="*/ 407031 w 604011"/>
                <a:gd name="T17" fmla="*/ 407031 w 604011"/>
                <a:gd name="T18" fmla="*/ 407031 w 604011"/>
                <a:gd name="T19" fmla="*/ 407031 w 604011"/>
                <a:gd name="T20" fmla="*/ 407031 w 604011"/>
                <a:gd name="T21" fmla="*/ 407031 w 604011"/>
                <a:gd name="T22" fmla="*/ 407031 w 604011"/>
                <a:gd name="T23" fmla="*/ 407031 w 604011"/>
                <a:gd name="T24" fmla="*/ 407031 w 604011"/>
                <a:gd name="T25" fmla="*/ 407031 w 604011"/>
                <a:gd name="T26" fmla="*/ 407031 w 604011"/>
                <a:gd name="T27" fmla="*/ 407031 w 604011"/>
                <a:gd name="T28" fmla="*/ 407031 w 604011"/>
                <a:gd name="T29" fmla="*/ 407031 w 604011"/>
                <a:gd name="T30" fmla="*/ 407031 w 604011"/>
                <a:gd name="T31" fmla="*/ 407031 w 604011"/>
                <a:gd name="T32" fmla="*/ 407031 w 604011"/>
                <a:gd name="T33" fmla="*/ 407031 w 604011"/>
                <a:gd name="T34" fmla="*/ 407031 w 604011"/>
                <a:gd name="T35" fmla="*/ 407031 w 604011"/>
                <a:gd name="T36" fmla="*/ 407031 w 604011"/>
                <a:gd name="T37" fmla="*/ 407031 w 604011"/>
                <a:gd name="T38" fmla="*/ 407031 w 604011"/>
                <a:gd name="T39" fmla="*/ 407031 w 604011"/>
                <a:gd name="T40" fmla="*/ 407031 w 604011"/>
                <a:gd name="T41" fmla="*/ 407031 w 604011"/>
                <a:gd name="T42" fmla="*/ 407031 w 604011"/>
                <a:gd name="T43" fmla="*/ 407031 w 604011"/>
                <a:gd name="T44" fmla="*/ 407031 w 604011"/>
                <a:gd name="T45" fmla="*/ 407031 w 604011"/>
                <a:gd name="T46" fmla="*/ 407031 w 604011"/>
                <a:gd name="T47" fmla="*/ 407031 w 604011"/>
                <a:gd name="T48" fmla="*/ 407031 w 604011"/>
                <a:gd name="T49" fmla="*/ 407031 w 604011"/>
                <a:gd name="T50" fmla="*/ 407031 w 604011"/>
                <a:gd name="T51" fmla="*/ 407031 w 604011"/>
                <a:gd name="T52" fmla="*/ 407031 w 604011"/>
                <a:gd name="T53" fmla="*/ 407031 w 604011"/>
                <a:gd name="T54" fmla="*/ 407031 w 604011"/>
                <a:gd name="T55" fmla="*/ 407031 w 604011"/>
                <a:gd name="T56" fmla="*/ 407031 w 604011"/>
                <a:gd name="T57" fmla="*/ 407031 w 604011"/>
                <a:gd name="T58" fmla="*/ 407031 w 604011"/>
                <a:gd name="T59" fmla="*/ 407031 w 604011"/>
                <a:gd name="T60" fmla="*/ 407031 w 604011"/>
                <a:gd name="T61" fmla="*/ 40703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570" h="6360">
                  <a:moveTo>
                    <a:pt x="6067" y="77"/>
                  </a:moveTo>
                  <a:cubicBezTo>
                    <a:pt x="5853" y="74"/>
                    <a:pt x="5834" y="0"/>
                    <a:pt x="5834" y="0"/>
                  </a:cubicBezTo>
                  <a:cubicBezTo>
                    <a:pt x="5641" y="372"/>
                    <a:pt x="4961" y="699"/>
                    <a:pt x="4961" y="699"/>
                  </a:cubicBezTo>
                  <a:cubicBezTo>
                    <a:pt x="5123" y="901"/>
                    <a:pt x="4971" y="1094"/>
                    <a:pt x="4971" y="1094"/>
                  </a:cubicBezTo>
                  <a:lnTo>
                    <a:pt x="4180" y="1931"/>
                  </a:lnTo>
                  <a:lnTo>
                    <a:pt x="4158" y="1910"/>
                  </a:lnTo>
                  <a:cubicBezTo>
                    <a:pt x="3964" y="2005"/>
                    <a:pt x="3762" y="1955"/>
                    <a:pt x="3762" y="1955"/>
                  </a:cubicBezTo>
                  <a:cubicBezTo>
                    <a:pt x="3762" y="1955"/>
                    <a:pt x="1495" y="2605"/>
                    <a:pt x="748" y="2971"/>
                  </a:cubicBezTo>
                  <a:cubicBezTo>
                    <a:pt x="0" y="3337"/>
                    <a:pt x="145" y="3573"/>
                    <a:pt x="145" y="3573"/>
                  </a:cubicBezTo>
                  <a:cubicBezTo>
                    <a:pt x="1030" y="2986"/>
                    <a:pt x="1622" y="3798"/>
                    <a:pt x="1839" y="3840"/>
                  </a:cubicBezTo>
                  <a:cubicBezTo>
                    <a:pt x="2056" y="3882"/>
                    <a:pt x="2049" y="3737"/>
                    <a:pt x="1953" y="3740"/>
                  </a:cubicBezTo>
                  <a:cubicBezTo>
                    <a:pt x="1858" y="3744"/>
                    <a:pt x="1599" y="3630"/>
                    <a:pt x="1812" y="3539"/>
                  </a:cubicBezTo>
                  <a:cubicBezTo>
                    <a:pt x="2026" y="3447"/>
                    <a:pt x="2396" y="3740"/>
                    <a:pt x="2518" y="3710"/>
                  </a:cubicBezTo>
                  <a:cubicBezTo>
                    <a:pt x="2640" y="3679"/>
                    <a:pt x="2518" y="3626"/>
                    <a:pt x="2518" y="3626"/>
                  </a:cubicBezTo>
                  <a:cubicBezTo>
                    <a:pt x="2518" y="3626"/>
                    <a:pt x="2209" y="3577"/>
                    <a:pt x="2274" y="3382"/>
                  </a:cubicBezTo>
                  <a:cubicBezTo>
                    <a:pt x="2333" y="3205"/>
                    <a:pt x="2766" y="3468"/>
                    <a:pt x="2844" y="3517"/>
                  </a:cubicBezTo>
                  <a:cubicBezTo>
                    <a:pt x="2893" y="3595"/>
                    <a:pt x="3155" y="4028"/>
                    <a:pt x="2978" y="4087"/>
                  </a:cubicBezTo>
                  <a:cubicBezTo>
                    <a:pt x="2784" y="4152"/>
                    <a:pt x="2734" y="3843"/>
                    <a:pt x="2734" y="3843"/>
                  </a:cubicBezTo>
                  <a:cubicBezTo>
                    <a:pt x="2734" y="3843"/>
                    <a:pt x="2681" y="3721"/>
                    <a:pt x="2650" y="3843"/>
                  </a:cubicBezTo>
                  <a:cubicBezTo>
                    <a:pt x="2620" y="3965"/>
                    <a:pt x="2914" y="4335"/>
                    <a:pt x="2822" y="4548"/>
                  </a:cubicBezTo>
                  <a:cubicBezTo>
                    <a:pt x="2731" y="4762"/>
                    <a:pt x="2616" y="4502"/>
                    <a:pt x="2620" y="4407"/>
                  </a:cubicBezTo>
                  <a:cubicBezTo>
                    <a:pt x="2624" y="4312"/>
                    <a:pt x="2479" y="4304"/>
                    <a:pt x="2521" y="4521"/>
                  </a:cubicBezTo>
                  <a:cubicBezTo>
                    <a:pt x="2563" y="4739"/>
                    <a:pt x="3374" y="5331"/>
                    <a:pt x="2787" y="6215"/>
                  </a:cubicBezTo>
                  <a:cubicBezTo>
                    <a:pt x="2787" y="6215"/>
                    <a:pt x="3023" y="6360"/>
                    <a:pt x="3389" y="5613"/>
                  </a:cubicBezTo>
                  <a:cubicBezTo>
                    <a:pt x="3756" y="4865"/>
                    <a:pt x="4405" y="2599"/>
                    <a:pt x="4405" y="2599"/>
                  </a:cubicBezTo>
                  <a:cubicBezTo>
                    <a:pt x="4405" y="2599"/>
                    <a:pt x="4356" y="2397"/>
                    <a:pt x="4451" y="2202"/>
                  </a:cubicBezTo>
                  <a:lnTo>
                    <a:pt x="4441" y="2192"/>
                  </a:lnTo>
                  <a:lnTo>
                    <a:pt x="5210" y="1377"/>
                  </a:lnTo>
                  <a:cubicBezTo>
                    <a:pt x="5371" y="1200"/>
                    <a:pt x="5729" y="1229"/>
                    <a:pt x="5729" y="1229"/>
                  </a:cubicBezTo>
                  <a:cubicBezTo>
                    <a:pt x="6146" y="240"/>
                    <a:pt x="6570" y="217"/>
                    <a:pt x="6498" y="148"/>
                  </a:cubicBezTo>
                  <a:cubicBezTo>
                    <a:pt x="6427" y="80"/>
                    <a:pt x="6282" y="79"/>
                    <a:pt x="6067" y="77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0" name="í$ļîḓé">
              <a:extLst>
                <a:ext uri="{FF2B5EF4-FFF2-40B4-BE49-F238E27FC236}">
                  <a16:creationId xmlns:a16="http://schemas.microsoft.com/office/drawing/2014/main" id="{DB8EF577-7305-4CE3-88AA-A00A72C90752}"/>
                </a:ext>
              </a:extLst>
            </p:cNvPr>
            <p:cNvSpPr/>
            <p:nvPr/>
          </p:nvSpPr>
          <p:spPr>
            <a:xfrm>
              <a:off x="4450674" y="3374565"/>
              <a:ext cx="512064" cy="468630"/>
            </a:xfrm>
            <a:custGeom>
              <a:avLst/>
              <a:gdLst>
                <a:gd name="connsiteX0" fmla="*/ 458565 w 607639"/>
                <a:gd name="connsiteY0" fmla="*/ 303446 h 556099"/>
                <a:gd name="connsiteX1" fmla="*/ 471559 w 607639"/>
                <a:gd name="connsiteY1" fmla="*/ 308857 h 556099"/>
                <a:gd name="connsiteX2" fmla="*/ 598116 w 607639"/>
                <a:gd name="connsiteY2" fmla="*/ 409993 h 556099"/>
                <a:gd name="connsiteX3" fmla="*/ 607639 w 607639"/>
                <a:gd name="connsiteY3" fmla="*/ 429723 h 556099"/>
                <a:gd name="connsiteX4" fmla="*/ 598116 w 607639"/>
                <a:gd name="connsiteY4" fmla="*/ 449452 h 556099"/>
                <a:gd name="connsiteX5" fmla="*/ 471559 w 607639"/>
                <a:gd name="connsiteY5" fmla="*/ 550589 h 556099"/>
                <a:gd name="connsiteX6" fmla="*/ 455717 w 607639"/>
                <a:gd name="connsiteY6" fmla="*/ 556099 h 556099"/>
                <a:gd name="connsiteX7" fmla="*/ 444770 w 607639"/>
                <a:gd name="connsiteY7" fmla="*/ 553611 h 556099"/>
                <a:gd name="connsiteX8" fmla="*/ 430441 w 607639"/>
                <a:gd name="connsiteY8" fmla="*/ 530859 h 556099"/>
                <a:gd name="connsiteX9" fmla="*/ 430441 w 607639"/>
                <a:gd name="connsiteY9" fmla="*/ 454962 h 556099"/>
                <a:gd name="connsiteX10" fmla="*/ 379800 w 607639"/>
                <a:gd name="connsiteY10" fmla="*/ 454962 h 556099"/>
                <a:gd name="connsiteX11" fmla="*/ 281812 w 607639"/>
                <a:gd name="connsiteY11" fmla="*/ 425457 h 556099"/>
                <a:gd name="connsiteX12" fmla="*/ 274692 w 607639"/>
                <a:gd name="connsiteY12" fmla="*/ 390441 h 556099"/>
                <a:gd name="connsiteX13" fmla="*/ 309758 w 607639"/>
                <a:gd name="connsiteY13" fmla="*/ 383420 h 556099"/>
                <a:gd name="connsiteX14" fmla="*/ 379800 w 607639"/>
                <a:gd name="connsiteY14" fmla="*/ 404483 h 556099"/>
                <a:gd name="connsiteX15" fmla="*/ 430441 w 607639"/>
                <a:gd name="connsiteY15" fmla="*/ 404483 h 556099"/>
                <a:gd name="connsiteX16" fmla="*/ 430441 w 607639"/>
                <a:gd name="connsiteY16" fmla="*/ 328586 h 556099"/>
                <a:gd name="connsiteX17" fmla="*/ 444770 w 607639"/>
                <a:gd name="connsiteY17" fmla="*/ 305835 h 556099"/>
                <a:gd name="connsiteX18" fmla="*/ 458565 w 607639"/>
                <a:gd name="connsiteY18" fmla="*/ 303446 h 556099"/>
                <a:gd name="connsiteX19" fmla="*/ 25277 w 607639"/>
                <a:gd name="connsiteY19" fmla="*/ 101093 h 556099"/>
                <a:gd name="connsiteX20" fmla="*/ 75922 w 607639"/>
                <a:gd name="connsiteY20" fmla="*/ 101093 h 556099"/>
                <a:gd name="connsiteX21" fmla="*/ 164660 w 607639"/>
                <a:gd name="connsiteY21" fmla="*/ 124821 h 556099"/>
                <a:gd name="connsiteX22" fmla="*/ 173828 w 607639"/>
                <a:gd name="connsiteY22" fmla="*/ 159392 h 556099"/>
                <a:gd name="connsiteX23" fmla="*/ 151932 w 607639"/>
                <a:gd name="connsiteY23" fmla="*/ 172011 h 556099"/>
                <a:gd name="connsiteX24" fmla="*/ 139204 w 607639"/>
                <a:gd name="connsiteY24" fmla="*/ 168545 h 556099"/>
                <a:gd name="connsiteX25" fmla="*/ 75922 w 607639"/>
                <a:gd name="connsiteY25" fmla="*/ 151660 h 556099"/>
                <a:gd name="connsiteX26" fmla="*/ 25277 w 607639"/>
                <a:gd name="connsiteY26" fmla="*/ 151660 h 556099"/>
                <a:gd name="connsiteX27" fmla="*/ 0 w 607639"/>
                <a:gd name="connsiteY27" fmla="*/ 126421 h 556099"/>
                <a:gd name="connsiteX28" fmla="*/ 25277 w 607639"/>
                <a:gd name="connsiteY28" fmla="*/ 101093 h 556099"/>
                <a:gd name="connsiteX29" fmla="*/ 458555 w 607639"/>
                <a:gd name="connsiteY29" fmla="*/ 156 h 556099"/>
                <a:gd name="connsiteX30" fmla="*/ 471550 w 607639"/>
                <a:gd name="connsiteY30" fmla="*/ 5566 h 556099"/>
                <a:gd name="connsiteX31" fmla="*/ 598116 w 607639"/>
                <a:gd name="connsiteY31" fmla="*/ 106611 h 556099"/>
                <a:gd name="connsiteX32" fmla="*/ 607639 w 607639"/>
                <a:gd name="connsiteY32" fmla="*/ 126429 h 556099"/>
                <a:gd name="connsiteX33" fmla="*/ 598116 w 607639"/>
                <a:gd name="connsiteY33" fmla="*/ 146158 h 556099"/>
                <a:gd name="connsiteX34" fmla="*/ 471550 w 607639"/>
                <a:gd name="connsiteY34" fmla="*/ 247291 h 556099"/>
                <a:gd name="connsiteX35" fmla="*/ 455707 w 607639"/>
                <a:gd name="connsiteY35" fmla="*/ 252801 h 556099"/>
                <a:gd name="connsiteX36" fmla="*/ 444759 w 607639"/>
                <a:gd name="connsiteY36" fmla="*/ 250313 h 556099"/>
                <a:gd name="connsiteX37" fmla="*/ 430430 w 607639"/>
                <a:gd name="connsiteY37" fmla="*/ 227473 h 556099"/>
                <a:gd name="connsiteX38" fmla="*/ 430430 w 607639"/>
                <a:gd name="connsiteY38" fmla="*/ 151668 h 556099"/>
                <a:gd name="connsiteX39" fmla="*/ 379786 w 607639"/>
                <a:gd name="connsiteY39" fmla="*/ 151668 h 556099"/>
                <a:gd name="connsiteX40" fmla="*/ 253131 w 607639"/>
                <a:gd name="connsiteY40" fmla="*/ 278040 h 556099"/>
                <a:gd name="connsiteX41" fmla="*/ 75921 w 607639"/>
                <a:gd name="connsiteY41" fmla="*/ 454979 h 556099"/>
                <a:gd name="connsiteX42" fmla="*/ 25277 w 607639"/>
                <a:gd name="connsiteY42" fmla="*/ 454979 h 556099"/>
                <a:gd name="connsiteX43" fmla="*/ 0 w 607639"/>
                <a:gd name="connsiteY43" fmla="*/ 429740 h 556099"/>
                <a:gd name="connsiteX44" fmla="*/ 25277 w 607639"/>
                <a:gd name="connsiteY44" fmla="*/ 404412 h 556099"/>
                <a:gd name="connsiteX45" fmla="*/ 75921 w 607639"/>
                <a:gd name="connsiteY45" fmla="*/ 404412 h 556099"/>
                <a:gd name="connsiteX46" fmla="*/ 202576 w 607639"/>
                <a:gd name="connsiteY46" fmla="*/ 278040 h 556099"/>
                <a:gd name="connsiteX47" fmla="*/ 379786 w 607639"/>
                <a:gd name="connsiteY47" fmla="*/ 101101 h 556099"/>
                <a:gd name="connsiteX48" fmla="*/ 430430 w 607639"/>
                <a:gd name="connsiteY48" fmla="*/ 101101 h 556099"/>
                <a:gd name="connsiteX49" fmla="*/ 430430 w 607639"/>
                <a:gd name="connsiteY49" fmla="*/ 25295 h 556099"/>
                <a:gd name="connsiteX50" fmla="*/ 444759 w 607639"/>
                <a:gd name="connsiteY50" fmla="*/ 2545 h 556099"/>
                <a:gd name="connsiteX51" fmla="*/ 458555 w 607639"/>
                <a:gd name="connsiteY51" fmla="*/ 156 h 55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7639" h="556099">
                  <a:moveTo>
                    <a:pt x="458565" y="303446"/>
                  </a:moveTo>
                  <a:cubicBezTo>
                    <a:pt x="463215" y="303969"/>
                    <a:pt x="467732" y="305791"/>
                    <a:pt x="471559" y="308857"/>
                  </a:cubicBezTo>
                  <a:lnTo>
                    <a:pt x="598116" y="409993"/>
                  </a:lnTo>
                  <a:cubicBezTo>
                    <a:pt x="604079" y="414792"/>
                    <a:pt x="607639" y="421991"/>
                    <a:pt x="607639" y="429723"/>
                  </a:cubicBezTo>
                  <a:cubicBezTo>
                    <a:pt x="607639" y="437366"/>
                    <a:pt x="604079" y="444653"/>
                    <a:pt x="598116" y="449452"/>
                  </a:cubicBezTo>
                  <a:lnTo>
                    <a:pt x="471559" y="550589"/>
                  </a:lnTo>
                  <a:cubicBezTo>
                    <a:pt x="466931" y="554233"/>
                    <a:pt x="461324" y="556099"/>
                    <a:pt x="455717" y="556099"/>
                  </a:cubicBezTo>
                  <a:cubicBezTo>
                    <a:pt x="451979" y="556099"/>
                    <a:pt x="448241" y="555299"/>
                    <a:pt x="444770" y="553611"/>
                  </a:cubicBezTo>
                  <a:cubicBezTo>
                    <a:pt x="435959" y="549434"/>
                    <a:pt x="430441" y="540546"/>
                    <a:pt x="430441" y="530859"/>
                  </a:cubicBezTo>
                  <a:lnTo>
                    <a:pt x="430441" y="454962"/>
                  </a:lnTo>
                  <a:lnTo>
                    <a:pt x="379800" y="454962"/>
                  </a:lnTo>
                  <a:cubicBezTo>
                    <a:pt x="344735" y="454962"/>
                    <a:pt x="310826" y="444742"/>
                    <a:pt x="281812" y="425457"/>
                  </a:cubicBezTo>
                  <a:cubicBezTo>
                    <a:pt x="270153" y="417814"/>
                    <a:pt x="266949" y="402083"/>
                    <a:pt x="274692" y="390441"/>
                  </a:cubicBezTo>
                  <a:cubicBezTo>
                    <a:pt x="282435" y="378799"/>
                    <a:pt x="298099" y="375688"/>
                    <a:pt x="309758" y="383420"/>
                  </a:cubicBezTo>
                  <a:cubicBezTo>
                    <a:pt x="330584" y="397195"/>
                    <a:pt x="354792" y="404483"/>
                    <a:pt x="379800" y="404483"/>
                  </a:cubicBezTo>
                  <a:lnTo>
                    <a:pt x="430441" y="404483"/>
                  </a:lnTo>
                  <a:lnTo>
                    <a:pt x="430441" y="328586"/>
                  </a:lnTo>
                  <a:cubicBezTo>
                    <a:pt x="430441" y="318899"/>
                    <a:pt x="435959" y="310012"/>
                    <a:pt x="444770" y="305835"/>
                  </a:cubicBezTo>
                  <a:cubicBezTo>
                    <a:pt x="449131" y="303702"/>
                    <a:pt x="453915" y="302924"/>
                    <a:pt x="458565" y="303446"/>
                  </a:cubicBezTo>
                  <a:close/>
                  <a:moveTo>
                    <a:pt x="25277" y="101093"/>
                  </a:moveTo>
                  <a:lnTo>
                    <a:pt x="75922" y="101093"/>
                  </a:lnTo>
                  <a:cubicBezTo>
                    <a:pt x="107162" y="101093"/>
                    <a:pt x="137780" y="109358"/>
                    <a:pt x="164660" y="124821"/>
                  </a:cubicBezTo>
                  <a:cubicBezTo>
                    <a:pt x="176765" y="131842"/>
                    <a:pt x="180859" y="147305"/>
                    <a:pt x="173828" y="159392"/>
                  </a:cubicBezTo>
                  <a:cubicBezTo>
                    <a:pt x="169199" y="167479"/>
                    <a:pt x="160655" y="172011"/>
                    <a:pt x="151932" y="172011"/>
                  </a:cubicBezTo>
                  <a:cubicBezTo>
                    <a:pt x="147660" y="172011"/>
                    <a:pt x="143210" y="170856"/>
                    <a:pt x="139204" y="168545"/>
                  </a:cubicBezTo>
                  <a:cubicBezTo>
                    <a:pt x="120157" y="157525"/>
                    <a:pt x="98262" y="151660"/>
                    <a:pt x="75922" y="151660"/>
                  </a:cubicBezTo>
                  <a:lnTo>
                    <a:pt x="25277" y="151660"/>
                  </a:lnTo>
                  <a:cubicBezTo>
                    <a:pt x="11304" y="151660"/>
                    <a:pt x="0" y="140373"/>
                    <a:pt x="0" y="126421"/>
                  </a:cubicBezTo>
                  <a:cubicBezTo>
                    <a:pt x="0" y="112468"/>
                    <a:pt x="11304" y="101093"/>
                    <a:pt x="25277" y="101093"/>
                  </a:cubicBezTo>
                  <a:close/>
                  <a:moveTo>
                    <a:pt x="458555" y="156"/>
                  </a:moveTo>
                  <a:cubicBezTo>
                    <a:pt x="463206" y="678"/>
                    <a:pt x="467723" y="2500"/>
                    <a:pt x="471550" y="5566"/>
                  </a:cubicBezTo>
                  <a:lnTo>
                    <a:pt x="598116" y="106611"/>
                  </a:lnTo>
                  <a:cubicBezTo>
                    <a:pt x="604079" y="111410"/>
                    <a:pt x="607639" y="118697"/>
                    <a:pt x="607639" y="126429"/>
                  </a:cubicBezTo>
                  <a:cubicBezTo>
                    <a:pt x="607639" y="134071"/>
                    <a:pt x="604079" y="141359"/>
                    <a:pt x="598116" y="146158"/>
                  </a:cubicBezTo>
                  <a:lnTo>
                    <a:pt x="471550" y="247291"/>
                  </a:lnTo>
                  <a:cubicBezTo>
                    <a:pt x="466922" y="250846"/>
                    <a:pt x="461314" y="252801"/>
                    <a:pt x="455707" y="252801"/>
                  </a:cubicBezTo>
                  <a:cubicBezTo>
                    <a:pt x="451969" y="252801"/>
                    <a:pt x="448231" y="251912"/>
                    <a:pt x="444759" y="250313"/>
                  </a:cubicBezTo>
                  <a:cubicBezTo>
                    <a:pt x="435948" y="246047"/>
                    <a:pt x="430430" y="237249"/>
                    <a:pt x="430430" y="227473"/>
                  </a:cubicBezTo>
                  <a:lnTo>
                    <a:pt x="430430" y="151668"/>
                  </a:lnTo>
                  <a:lnTo>
                    <a:pt x="379786" y="151668"/>
                  </a:lnTo>
                  <a:cubicBezTo>
                    <a:pt x="309916" y="151668"/>
                    <a:pt x="253131" y="208366"/>
                    <a:pt x="253131" y="278040"/>
                  </a:cubicBezTo>
                  <a:cubicBezTo>
                    <a:pt x="253131" y="375619"/>
                    <a:pt x="173649" y="454979"/>
                    <a:pt x="75921" y="454979"/>
                  </a:cubicBezTo>
                  <a:lnTo>
                    <a:pt x="25277" y="454979"/>
                  </a:lnTo>
                  <a:cubicBezTo>
                    <a:pt x="11304" y="454979"/>
                    <a:pt x="0" y="443693"/>
                    <a:pt x="0" y="429740"/>
                  </a:cubicBezTo>
                  <a:cubicBezTo>
                    <a:pt x="0" y="415788"/>
                    <a:pt x="11304" y="404412"/>
                    <a:pt x="25277" y="404412"/>
                  </a:cubicBezTo>
                  <a:lnTo>
                    <a:pt x="75921" y="404412"/>
                  </a:lnTo>
                  <a:cubicBezTo>
                    <a:pt x="145791" y="404412"/>
                    <a:pt x="202576" y="347714"/>
                    <a:pt x="202576" y="278040"/>
                  </a:cubicBezTo>
                  <a:cubicBezTo>
                    <a:pt x="202576" y="180461"/>
                    <a:pt x="282058" y="101101"/>
                    <a:pt x="379786" y="101101"/>
                  </a:cubicBezTo>
                  <a:lnTo>
                    <a:pt x="430430" y="101101"/>
                  </a:lnTo>
                  <a:lnTo>
                    <a:pt x="430430" y="25295"/>
                  </a:lnTo>
                  <a:cubicBezTo>
                    <a:pt x="430430" y="15609"/>
                    <a:pt x="435948" y="6722"/>
                    <a:pt x="444759" y="2545"/>
                  </a:cubicBezTo>
                  <a:cubicBezTo>
                    <a:pt x="449121" y="412"/>
                    <a:pt x="453905" y="-366"/>
                    <a:pt x="458555" y="15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1" name="iṩḷíḓé">
              <a:extLst>
                <a:ext uri="{FF2B5EF4-FFF2-40B4-BE49-F238E27FC236}">
                  <a16:creationId xmlns:a16="http://schemas.microsoft.com/office/drawing/2014/main" id="{0C245150-D051-486D-AA7A-E9B42909B13B}"/>
                </a:ext>
              </a:extLst>
            </p:cNvPr>
            <p:cNvSpPr/>
            <p:nvPr/>
          </p:nvSpPr>
          <p:spPr>
            <a:xfrm>
              <a:off x="7207847" y="3352850"/>
              <a:ext cx="512064" cy="512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2" name="ïŝḻîďe">
              <a:extLst>
                <a:ext uri="{FF2B5EF4-FFF2-40B4-BE49-F238E27FC236}">
                  <a16:creationId xmlns:a16="http://schemas.microsoft.com/office/drawing/2014/main" id="{0175BBFA-837E-4AD4-BC25-7C5488D11750}"/>
                </a:ext>
              </a:extLst>
            </p:cNvPr>
            <p:cNvSpPr/>
            <p:nvPr/>
          </p:nvSpPr>
          <p:spPr>
            <a:xfrm>
              <a:off x="9965020" y="3352850"/>
              <a:ext cx="512064" cy="512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3" name="ïSliḑé">
              <a:extLst>
                <a:ext uri="{FF2B5EF4-FFF2-40B4-BE49-F238E27FC236}">
                  <a16:creationId xmlns:a16="http://schemas.microsoft.com/office/drawing/2014/main" id="{785BBE33-B15C-46BE-BE38-76F0F1A1FCA2}"/>
                </a:ext>
              </a:extLst>
            </p:cNvPr>
            <p:cNvSpPr/>
            <p:nvPr/>
          </p:nvSpPr>
          <p:spPr>
            <a:xfrm>
              <a:off x="4551002" y="3457450"/>
              <a:ext cx="319156" cy="292085"/>
            </a:xfrm>
            <a:custGeom>
              <a:avLst/>
              <a:gdLst>
                <a:gd name="connsiteX0" fmla="*/ 458565 w 607639"/>
                <a:gd name="connsiteY0" fmla="*/ 303446 h 556099"/>
                <a:gd name="connsiteX1" fmla="*/ 471559 w 607639"/>
                <a:gd name="connsiteY1" fmla="*/ 308857 h 556099"/>
                <a:gd name="connsiteX2" fmla="*/ 598116 w 607639"/>
                <a:gd name="connsiteY2" fmla="*/ 409993 h 556099"/>
                <a:gd name="connsiteX3" fmla="*/ 607639 w 607639"/>
                <a:gd name="connsiteY3" fmla="*/ 429723 h 556099"/>
                <a:gd name="connsiteX4" fmla="*/ 598116 w 607639"/>
                <a:gd name="connsiteY4" fmla="*/ 449452 h 556099"/>
                <a:gd name="connsiteX5" fmla="*/ 471559 w 607639"/>
                <a:gd name="connsiteY5" fmla="*/ 550589 h 556099"/>
                <a:gd name="connsiteX6" fmla="*/ 455717 w 607639"/>
                <a:gd name="connsiteY6" fmla="*/ 556099 h 556099"/>
                <a:gd name="connsiteX7" fmla="*/ 444770 w 607639"/>
                <a:gd name="connsiteY7" fmla="*/ 553611 h 556099"/>
                <a:gd name="connsiteX8" fmla="*/ 430441 w 607639"/>
                <a:gd name="connsiteY8" fmla="*/ 530859 h 556099"/>
                <a:gd name="connsiteX9" fmla="*/ 430441 w 607639"/>
                <a:gd name="connsiteY9" fmla="*/ 454962 h 556099"/>
                <a:gd name="connsiteX10" fmla="*/ 379800 w 607639"/>
                <a:gd name="connsiteY10" fmla="*/ 454962 h 556099"/>
                <a:gd name="connsiteX11" fmla="*/ 281812 w 607639"/>
                <a:gd name="connsiteY11" fmla="*/ 425457 h 556099"/>
                <a:gd name="connsiteX12" fmla="*/ 274692 w 607639"/>
                <a:gd name="connsiteY12" fmla="*/ 390441 h 556099"/>
                <a:gd name="connsiteX13" fmla="*/ 309758 w 607639"/>
                <a:gd name="connsiteY13" fmla="*/ 383420 h 556099"/>
                <a:gd name="connsiteX14" fmla="*/ 379800 w 607639"/>
                <a:gd name="connsiteY14" fmla="*/ 404483 h 556099"/>
                <a:gd name="connsiteX15" fmla="*/ 430441 w 607639"/>
                <a:gd name="connsiteY15" fmla="*/ 404483 h 556099"/>
                <a:gd name="connsiteX16" fmla="*/ 430441 w 607639"/>
                <a:gd name="connsiteY16" fmla="*/ 328586 h 556099"/>
                <a:gd name="connsiteX17" fmla="*/ 444770 w 607639"/>
                <a:gd name="connsiteY17" fmla="*/ 305835 h 556099"/>
                <a:gd name="connsiteX18" fmla="*/ 458565 w 607639"/>
                <a:gd name="connsiteY18" fmla="*/ 303446 h 556099"/>
                <a:gd name="connsiteX19" fmla="*/ 25277 w 607639"/>
                <a:gd name="connsiteY19" fmla="*/ 101093 h 556099"/>
                <a:gd name="connsiteX20" fmla="*/ 75922 w 607639"/>
                <a:gd name="connsiteY20" fmla="*/ 101093 h 556099"/>
                <a:gd name="connsiteX21" fmla="*/ 164660 w 607639"/>
                <a:gd name="connsiteY21" fmla="*/ 124821 h 556099"/>
                <a:gd name="connsiteX22" fmla="*/ 173828 w 607639"/>
                <a:gd name="connsiteY22" fmla="*/ 159392 h 556099"/>
                <a:gd name="connsiteX23" fmla="*/ 151932 w 607639"/>
                <a:gd name="connsiteY23" fmla="*/ 172011 h 556099"/>
                <a:gd name="connsiteX24" fmla="*/ 139204 w 607639"/>
                <a:gd name="connsiteY24" fmla="*/ 168545 h 556099"/>
                <a:gd name="connsiteX25" fmla="*/ 75922 w 607639"/>
                <a:gd name="connsiteY25" fmla="*/ 151660 h 556099"/>
                <a:gd name="connsiteX26" fmla="*/ 25277 w 607639"/>
                <a:gd name="connsiteY26" fmla="*/ 151660 h 556099"/>
                <a:gd name="connsiteX27" fmla="*/ 0 w 607639"/>
                <a:gd name="connsiteY27" fmla="*/ 126421 h 556099"/>
                <a:gd name="connsiteX28" fmla="*/ 25277 w 607639"/>
                <a:gd name="connsiteY28" fmla="*/ 101093 h 556099"/>
                <a:gd name="connsiteX29" fmla="*/ 458555 w 607639"/>
                <a:gd name="connsiteY29" fmla="*/ 156 h 556099"/>
                <a:gd name="connsiteX30" fmla="*/ 471550 w 607639"/>
                <a:gd name="connsiteY30" fmla="*/ 5566 h 556099"/>
                <a:gd name="connsiteX31" fmla="*/ 598116 w 607639"/>
                <a:gd name="connsiteY31" fmla="*/ 106611 h 556099"/>
                <a:gd name="connsiteX32" fmla="*/ 607639 w 607639"/>
                <a:gd name="connsiteY32" fmla="*/ 126429 h 556099"/>
                <a:gd name="connsiteX33" fmla="*/ 598116 w 607639"/>
                <a:gd name="connsiteY33" fmla="*/ 146158 h 556099"/>
                <a:gd name="connsiteX34" fmla="*/ 471550 w 607639"/>
                <a:gd name="connsiteY34" fmla="*/ 247291 h 556099"/>
                <a:gd name="connsiteX35" fmla="*/ 455707 w 607639"/>
                <a:gd name="connsiteY35" fmla="*/ 252801 h 556099"/>
                <a:gd name="connsiteX36" fmla="*/ 444759 w 607639"/>
                <a:gd name="connsiteY36" fmla="*/ 250313 h 556099"/>
                <a:gd name="connsiteX37" fmla="*/ 430430 w 607639"/>
                <a:gd name="connsiteY37" fmla="*/ 227473 h 556099"/>
                <a:gd name="connsiteX38" fmla="*/ 430430 w 607639"/>
                <a:gd name="connsiteY38" fmla="*/ 151668 h 556099"/>
                <a:gd name="connsiteX39" fmla="*/ 379786 w 607639"/>
                <a:gd name="connsiteY39" fmla="*/ 151668 h 556099"/>
                <a:gd name="connsiteX40" fmla="*/ 253131 w 607639"/>
                <a:gd name="connsiteY40" fmla="*/ 278040 h 556099"/>
                <a:gd name="connsiteX41" fmla="*/ 75921 w 607639"/>
                <a:gd name="connsiteY41" fmla="*/ 454979 h 556099"/>
                <a:gd name="connsiteX42" fmla="*/ 25277 w 607639"/>
                <a:gd name="connsiteY42" fmla="*/ 454979 h 556099"/>
                <a:gd name="connsiteX43" fmla="*/ 0 w 607639"/>
                <a:gd name="connsiteY43" fmla="*/ 429740 h 556099"/>
                <a:gd name="connsiteX44" fmla="*/ 25277 w 607639"/>
                <a:gd name="connsiteY44" fmla="*/ 404412 h 556099"/>
                <a:gd name="connsiteX45" fmla="*/ 75921 w 607639"/>
                <a:gd name="connsiteY45" fmla="*/ 404412 h 556099"/>
                <a:gd name="connsiteX46" fmla="*/ 202576 w 607639"/>
                <a:gd name="connsiteY46" fmla="*/ 278040 h 556099"/>
                <a:gd name="connsiteX47" fmla="*/ 379786 w 607639"/>
                <a:gd name="connsiteY47" fmla="*/ 101101 h 556099"/>
                <a:gd name="connsiteX48" fmla="*/ 430430 w 607639"/>
                <a:gd name="connsiteY48" fmla="*/ 101101 h 556099"/>
                <a:gd name="connsiteX49" fmla="*/ 430430 w 607639"/>
                <a:gd name="connsiteY49" fmla="*/ 25295 h 556099"/>
                <a:gd name="connsiteX50" fmla="*/ 444759 w 607639"/>
                <a:gd name="connsiteY50" fmla="*/ 2545 h 556099"/>
                <a:gd name="connsiteX51" fmla="*/ 458555 w 607639"/>
                <a:gd name="connsiteY51" fmla="*/ 156 h 556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7639" h="556099">
                  <a:moveTo>
                    <a:pt x="458565" y="303446"/>
                  </a:moveTo>
                  <a:cubicBezTo>
                    <a:pt x="463215" y="303969"/>
                    <a:pt x="467732" y="305791"/>
                    <a:pt x="471559" y="308857"/>
                  </a:cubicBezTo>
                  <a:lnTo>
                    <a:pt x="598116" y="409993"/>
                  </a:lnTo>
                  <a:cubicBezTo>
                    <a:pt x="604079" y="414792"/>
                    <a:pt x="607639" y="421991"/>
                    <a:pt x="607639" y="429723"/>
                  </a:cubicBezTo>
                  <a:cubicBezTo>
                    <a:pt x="607639" y="437366"/>
                    <a:pt x="604079" y="444653"/>
                    <a:pt x="598116" y="449452"/>
                  </a:cubicBezTo>
                  <a:lnTo>
                    <a:pt x="471559" y="550589"/>
                  </a:lnTo>
                  <a:cubicBezTo>
                    <a:pt x="466931" y="554233"/>
                    <a:pt x="461324" y="556099"/>
                    <a:pt x="455717" y="556099"/>
                  </a:cubicBezTo>
                  <a:cubicBezTo>
                    <a:pt x="451979" y="556099"/>
                    <a:pt x="448241" y="555299"/>
                    <a:pt x="444770" y="553611"/>
                  </a:cubicBezTo>
                  <a:cubicBezTo>
                    <a:pt x="435959" y="549434"/>
                    <a:pt x="430441" y="540546"/>
                    <a:pt x="430441" y="530859"/>
                  </a:cubicBezTo>
                  <a:lnTo>
                    <a:pt x="430441" y="454962"/>
                  </a:lnTo>
                  <a:lnTo>
                    <a:pt x="379800" y="454962"/>
                  </a:lnTo>
                  <a:cubicBezTo>
                    <a:pt x="344735" y="454962"/>
                    <a:pt x="310826" y="444742"/>
                    <a:pt x="281812" y="425457"/>
                  </a:cubicBezTo>
                  <a:cubicBezTo>
                    <a:pt x="270153" y="417814"/>
                    <a:pt x="266949" y="402083"/>
                    <a:pt x="274692" y="390441"/>
                  </a:cubicBezTo>
                  <a:cubicBezTo>
                    <a:pt x="282435" y="378799"/>
                    <a:pt x="298099" y="375688"/>
                    <a:pt x="309758" y="383420"/>
                  </a:cubicBezTo>
                  <a:cubicBezTo>
                    <a:pt x="330584" y="397195"/>
                    <a:pt x="354792" y="404483"/>
                    <a:pt x="379800" y="404483"/>
                  </a:cubicBezTo>
                  <a:lnTo>
                    <a:pt x="430441" y="404483"/>
                  </a:lnTo>
                  <a:lnTo>
                    <a:pt x="430441" y="328586"/>
                  </a:lnTo>
                  <a:cubicBezTo>
                    <a:pt x="430441" y="318899"/>
                    <a:pt x="435959" y="310012"/>
                    <a:pt x="444770" y="305835"/>
                  </a:cubicBezTo>
                  <a:cubicBezTo>
                    <a:pt x="449131" y="303702"/>
                    <a:pt x="453915" y="302924"/>
                    <a:pt x="458565" y="303446"/>
                  </a:cubicBezTo>
                  <a:close/>
                  <a:moveTo>
                    <a:pt x="25277" y="101093"/>
                  </a:moveTo>
                  <a:lnTo>
                    <a:pt x="75922" y="101093"/>
                  </a:lnTo>
                  <a:cubicBezTo>
                    <a:pt x="107162" y="101093"/>
                    <a:pt x="137780" y="109358"/>
                    <a:pt x="164660" y="124821"/>
                  </a:cubicBezTo>
                  <a:cubicBezTo>
                    <a:pt x="176765" y="131842"/>
                    <a:pt x="180859" y="147305"/>
                    <a:pt x="173828" y="159392"/>
                  </a:cubicBezTo>
                  <a:cubicBezTo>
                    <a:pt x="169199" y="167479"/>
                    <a:pt x="160655" y="172011"/>
                    <a:pt x="151932" y="172011"/>
                  </a:cubicBezTo>
                  <a:cubicBezTo>
                    <a:pt x="147660" y="172011"/>
                    <a:pt x="143210" y="170856"/>
                    <a:pt x="139204" y="168545"/>
                  </a:cubicBezTo>
                  <a:cubicBezTo>
                    <a:pt x="120157" y="157525"/>
                    <a:pt x="98262" y="151660"/>
                    <a:pt x="75922" y="151660"/>
                  </a:cubicBezTo>
                  <a:lnTo>
                    <a:pt x="25277" y="151660"/>
                  </a:lnTo>
                  <a:cubicBezTo>
                    <a:pt x="11304" y="151660"/>
                    <a:pt x="0" y="140373"/>
                    <a:pt x="0" y="126421"/>
                  </a:cubicBezTo>
                  <a:cubicBezTo>
                    <a:pt x="0" y="112468"/>
                    <a:pt x="11304" y="101093"/>
                    <a:pt x="25277" y="101093"/>
                  </a:cubicBezTo>
                  <a:close/>
                  <a:moveTo>
                    <a:pt x="458555" y="156"/>
                  </a:moveTo>
                  <a:cubicBezTo>
                    <a:pt x="463206" y="678"/>
                    <a:pt x="467723" y="2500"/>
                    <a:pt x="471550" y="5566"/>
                  </a:cubicBezTo>
                  <a:lnTo>
                    <a:pt x="598116" y="106611"/>
                  </a:lnTo>
                  <a:cubicBezTo>
                    <a:pt x="604079" y="111410"/>
                    <a:pt x="607639" y="118697"/>
                    <a:pt x="607639" y="126429"/>
                  </a:cubicBezTo>
                  <a:cubicBezTo>
                    <a:pt x="607639" y="134071"/>
                    <a:pt x="604079" y="141359"/>
                    <a:pt x="598116" y="146158"/>
                  </a:cubicBezTo>
                  <a:lnTo>
                    <a:pt x="471550" y="247291"/>
                  </a:lnTo>
                  <a:cubicBezTo>
                    <a:pt x="466922" y="250846"/>
                    <a:pt x="461314" y="252801"/>
                    <a:pt x="455707" y="252801"/>
                  </a:cubicBezTo>
                  <a:cubicBezTo>
                    <a:pt x="451969" y="252801"/>
                    <a:pt x="448231" y="251912"/>
                    <a:pt x="444759" y="250313"/>
                  </a:cubicBezTo>
                  <a:cubicBezTo>
                    <a:pt x="435948" y="246047"/>
                    <a:pt x="430430" y="237249"/>
                    <a:pt x="430430" y="227473"/>
                  </a:cubicBezTo>
                  <a:lnTo>
                    <a:pt x="430430" y="151668"/>
                  </a:lnTo>
                  <a:lnTo>
                    <a:pt x="379786" y="151668"/>
                  </a:lnTo>
                  <a:cubicBezTo>
                    <a:pt x="309916" y="151668"/>
                    <a:pt x="253131" y="208366"/>
                    <a:pt x="253131" y="278040"/>
                  </a:cubicBezTo>
                  <a:cubicBezTo>
                    <a:pt x="253131" y="375619"/>
                    <a:pt x="173649" y="454979"/>
                    <a:pt x="75921" y="454979"/>
                  </a:cubicBezTo>
                  <a:lnTo>
                    <a:pt x="25277" y="454979"/>
                  </a:lnTo>
                  <a:cubicBezTo>
                    <a:pt x="11304" y="454979"/>
                    <a:pt x="0" y="443693"/>
                    <a:pt x="0" y="429740"/>
                  </a:cubicBezTo>
                  <a:cubicBezTo>
                    <a:pt x="0" y="415788"/>
                    <a:pt x="11304" y="404412"/>
                    <a:pt x="25277" y="404412"/>
                  </a:cubicBezTo>
                  <a:lnTo>
                    <a:pt x="75921" y="404412"/>
                  </a:lnTo>
                  <a:cubicBezTo>
                    <a:pt x="145791" y="404412"/>
                    <a:pt x="202576" y="347714"/>
                    <a:pt x="202576" y="278040"/>
                  </a:cubicBezTo>
                  <a:cubicBezTo>
                    <a:pt x="202576" y="180461"/>
                    <a:pt x="282058" y="101101"/>
                    <a:pt x="379786" y="101101"/>
                  </a:cubicBezTo>
                  <a:lnTo>
                    <a:pt x="430430" y="101101"/>
                  </a:lnTo>
                  <a:lnTo>
                    <a:pt x="430430" y="25295"/>
                  </a:lnTo>
                  <a:cubicBezTo>
                    <a:pt x="430430" y="15609"/>
                    <a:pt x="435948" y="6722"/>
                    <a:pt x="444759" y="2545"/>
                  </a:cubicBezTo>
                  <a:cubicBezTo>
                    <a:pt x="449121" y="412"/>
                    <a:pt x="453905" y="-366"/>
                    <a:pt x="458555" y="156"/>
                  </a:cubicBezTo>
                  <a:close/>
                </a:path>
              </a:pathLst>
            </a:custGeom>
            <a:solidFill>
              <a:srgbClr val="02B3A7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1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4" name="ïśḻíḋe">
              <a:extLst>
                <a:ext uri="{FF2B5EF4-FFF2-40B4-BE49-F238E27FC236}">
                  <a16:creationId xmlns:a16="http://schemas.microsoft.com/office/drawing/2014/main" id="{EC00B7D2-51EB-403B-8D4B-6A5281BEB6B0}"/>
                </a:ext>
              </a:extLst>
            </p:cNvPr>
            <p:cNvSpPr/>
            <p:nvPr/>
          </p:nvSpPr>
          <p:spPr>
            <a:xfrm>
              <a:off x="7311080" y="3486700"/>
              <a:ext cx="319156" cy="233586"/>
            </a:xfrm>
            <a:custGeom>
              <a:avLst/>
              <a:gdLst>
                <a:gd name="T0" fmla="*/ 472622 w 604011"/>
                <a:gd name="T1" fmla="*/ 472622 w 604011"/>
                <a:gd name="T2" fmla="*/ 472622 w 604011"/>
                <a:gd name="T3" fmla="*/ 472622 w 604011"/>
                <a:gd name="T4" fmla="*/ 472622 w 604011"/>
                <a:gd name="T5" fmla="*/ 472622 w 604011"/>
                <a:gd name="T6" fmla="*/ 472622 w 604011"/>
                <a:gd name="T7" fmla="*/ 472622 w 604011"/>
                <a:gd name="T8" fmla="*/ 472622 w 604011"/>
                <a:gd name="T9" fmla="*/ 472622 w 604011"/>
                <a:gd name="T10" fmla="*/ 472622 w 604011"/>
                <a:gd name="T11" fmla="*/ 472622 w 604011"/>
                <a:gd name="T12" fmla="*/ 472622 w 604011"/>
                <a:gd name="T13" fmla="*/ 472622 w 604011"/>
                <a:gd name="T14" fmla="*/ 472622 w 604011"/>
                <a:gd name="T15" fmla="*/ 472622 w 604011"/>
                <a:gd name="T16" fmla="*/ 472622 w 604011"/>
                <a:gd name="T17" fmla="*/ 472622 w 604011"/>
                <a:gd name="T18" fmla="*/ 472622 w 604011"/>
                <a:gd name="T19" fmla="*/ 472622 w 604011"/>
                <a:gd name="T20" fmla="*/ 472622 w 604011"/>
                <a:gd name="T21" fmla="*/ 472622 w 604011"/>
                <a:gd name="T22" fmla="*/ 472622 w 604011"/>
                <a:gd name="T23" fmla="*/ 472622 w 604011"/>
                <a:gd name="T24" fmla="*/ 472622 w 604011"/>
                <a:gd name="T25" fmla="*/ 472622 w 604011"/>
                <a:gd name="T26" fmla="*/ 472622 w 604011"/>
                <a:gd name="T27" fmla="*/ 472622 w 604011"/>
                <a:gd name="T28" fmla="*/ 472622 w 604011"/>
                <a:gd name="T29" fmla="*/ 472622 w 604011"/>
                <a:gd name="T30" fmla="*/ 472622 w 604011"/>
                <a:gd name="T31" fmla="*/ 472622 w 604011"/>
                <a:gd name="T32" fmla="*/ 472622 w 604011"/>
                <a:gd name="T33" fmla="*/ 472622 w 604011"/>
                <a:gd name="T34" fmla="*/ 472622 w 604011"/>
                <a:gd name="T35" fmla="*/ 472622 w 604011"/>
                <a:gd name="T36" fmla="*/ 472622 w 604011"/>
                <a:gd name="T37" fmla="*/ 472622 w 604011"/>
                <a:gd name="T38" fmla="*/ 472622 w 604011"/>
                <a:gd name="T39" fmla="*/ 472622 w 604011"/>
                <a:gd name="T40" fmla="*/ 472622 w 604011"/>
                <a:gd name="T41" fmla="*/ 472622 w 604011"/>
                <a:gd name="T42" fmla="*/ 472622 w 604011"/>
                <a:gd name="T43" fmla="*/ 472622 w 604011"/>
                <a:gd name="T44" fmla="*/ 472622 w 604011"/>
                <a:gd name="T45" fmla="*/ 472622 w 604011"/>
                <a:gd name="T46" fmla="*/ 472622 w 604011"/>
                <a:gd name="T47" fmla="*/ 472622 w 604011"/>
                <a:gd name="T48" fmla="*/ 472622 w 604011"/>
                <a:gd name="T49" fmla="*/ 472622 w 604011"/>
                <a:gd name="T50" fmla="*/ 472622 w 604011"/>
                <a:gd name="T51" fmla="*/ 472622 w 604011"/>
                <a:gd name="T52" fmla="*/ 472622 w 604011"/>
                <a:gd name="T53" fmla="*/ 472622 w 604011"/>
                <a:gd name="T54" fmla="*/ 472622 w 604011"/>
                <a:gd name="T55" fmla="*/ 472622 w 604011"/>
                <a:gd name="T56" fmla="*/ 472622 w 604011"/>
                <a:gd name="T57" fmla="*/ 472622 w 604011"/>
                <a:gd name="T58" fmla="*/ 472622 w 604011"/>
                <a:gd name="T59" fmla="*/ 472622 w 604011"/>
                <a:gd name="T60" fmla="*/ 472622 w 604011"/>
                <a:gd name="T61" fmla="*/ 472622 w 604011"/>
                <a:gd name="T62" fmla="*/ 472622 w 604011"/>
                <a:gd name="T63" fmla="*/ 472622 w 604011"/>
                <a:gd name="T64" fmla="*/ 472622 w 604011"/>
                <a:gd name="T65" fmla="*/ 472622 w 604011"/>
                <a:gd name="T66" fmla="*/ 472622 w 604011"/>
                <a:gd name="T67" fmla="*/ 472622 w 604011"/>
                <a:gd name="T68" fmla="*/ 472622 w 604011"/>
                <a:gd name="T69" fmla="*/ 472622 w 604011"/>
                <a:gd name="T70" fmla="*/ 472622 w 604011"/>
                <a:gd name="T71" fmla="*/ 472622 w 604011"/>
                <a:gd name="T72" fmla="*/ 472622 w 604011"/>
                <a:gd name="T73" fmla="*/ 472622 w 604011"/>
                <a:gd name="T74" fmla="*/ 472622 w 604011"/>
                <a:gd name="T75" fmla="*/ 472622 w 604011"/>
                <a:gd name="T76" fmla="*/ 472622 w 604011"/>
                <a:gd name="T77" fmla="*/ 472622 w 604011"/>
                <a:gd name="T78" fmla="*/ 472622 w 604011"/>
                <a:gd name="T79" fmla="*/ 472622 w 604011"/>
                <a:gd name="T80" fmla="*/ 472622 w 604011"/>
                <a:gd name="T81" fmla="*/ 472622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7" h="1735">
                  <a:moveTo>
                    <a:pt x="2288" y="946"/>
                  </a:moveTo>
                  <a:lnTo>
                    <a:pt x="2012" y="946"/>
                  </a:lnTo>
                  <a:lnTo>
                    <a:pt x="2012" y="631"/>
                  </a:lnTo>
                  <a:cubicBezTo>
                    <a:pt x="2012" y="522"/>
                    <a:pt x="1923" y="434"/>
                    <a:pt x="1814" y="434"/>
                  </a:cubicBezTo>
                  <a:lnTo>
                    <a:pt x="1578" y="434"/>
                  </a:lnTo>
                  <a:lnTo>
                    <a:pt x="1578" y="79"/>
                  </a:lnTo>
                  <a:cubicBezTo>
                    <a:pt x="1578" y="35"/>
                    <a:pt x="1542" y="0"/>
                    <a:pt x="1499" y="0"/>
                  </a:cubicBezTo>
                  <a:lnTo>
                    <a:pt x="868" y="0"/>
                  </a:lnTo>
                  <a:cubicBezTo>
                    <a:pt x="824" y="0"/>
                    <a:pt x="789" y="35"/>
                    <a:pt x="789" y="79"/>
                  </a:cubicBezTo>
                  <a:lnTo>
                    <a:pt x="789" y="434"/>
                  </a:lnTo>
                  <a:lnTo>
                    <a:pt x="552" y="434"/>
                  </a:lnTo>
                  <a:cubicBezTo>
                    <a:pt x="443" y="434"/>
                    <a:pt x="355" y="522"/>
                    <a:pt x="355" y="631"/>
                  </a:cubicBezTo>
                  <a:lnTo>
                    <a:pt x="355" y="946"/>
                  </a:lnTo>
                  <a:lnTo>
                    <a:pt x="79" y="946"/>
                  </a:lnTo>
                  <a:cubicBezTo>
                    <a:pt x="36" y="946"/>
                    <a:pt x="0" y="982"/>
                    <a:pt x="0" y="1025"/>
                  </a:cubicBezTo>
                  <a:lnTo>
                    <a:pt x="0" y="1656"/>
                  </a:lnTo>
                  <a:cubicBezTo>
                    <a:pt x="0" y="1700"/>
                    <a:pt x="36" y="1735"/>
                    <a:pt x="79" y="1735"/>
                  </a:cubicBezTo>
                  <a:lnTo>
                    <a:pt x="710" y="1735"/>
                  </a:lnTo>
                  <a:cubicBezTo>
                    <a:pt x="753" y="1735"/>
                    <a:pt x="789" y="1700"/>
                    <a:pt x="789" y="1656"/>
                  </a:cubicBezTo>
                  <a:lnTo>
                    <a:pt x="789" y="1025"/>
                  </a:lnTo>
                  <a:cubicBezTo>
                    <a:pt x="789" y="982"/>
                    <a:pt x="753" y="946"/>
                    <a:pt x="710" y="946"/>
                  </a:cubicBezTo>
                  <a:lnTo>
                    <a:pt x="434" y="946"/>
                  </a:lnTo>
                  <a:lnTo>
                    <a:pt x="434" y="631"/>
                  </a:lnTo>
                  <a:cubicBezTo>
                    <a:pt x="434" y="565"/>
                    <a:pt x="487" y="512"/>
                    <a:pt x="552" y="512"/>
                  </a:cubicBezTo>
                  <a:lnTo>
                    <a:pt x="789" y="512"/>
                  </a:lnTo>
                  <a:lnTo>
                    <a:pt x="789" y="710"/>
                  </a:lnTo>
                  <a:cubicBezTo>
                    <a:pt x="789" y="753"/>
                    <a:pt x="824" y="788"/>
                    <a:pt x="868" y="788"/>
                  </a:cubicBezTo>
                  <a:lnTo>
                    <a:pt x="1499" y="788"/>
                  </a:lnTo>
                  <a:cubicBezTo>
                    <a:pt x="1542" y="788"/>
                    <a:pt x="1578" y="753"/>
                    <a:pt x="1578" y="710"/>
                  </a:cubicBezTo>
                  <a:lnTo>
                    <a:pt x="1578" y="512"/>
                  </a:lnTo>
                  <a:lnTo>
                    <a:pt x="1814" y="512"/>
                  </a:lnTo>
                  <a:cubicBezTo>
                    <a:pt x="1880" y="512"/>
                    <a:pt x="1933" y="565"/>
                    <a:pt x="1933" y="631"/>
                  </a:cubicBezTo>
                  <a:lnTo>
                    <a:pt x="1933" y="946"/>
                  </a:lnTo>
                  <a:lnTo>
                    <a:pt x="1657" y="946"/>
                  </a:lnTo>
                  <a:cubicBezTo>
                    <a:pt x="1613" y="946"/>
                    <a:pt x="1578" y="982"/>
                    <a:pt x="1578" y="1025"/>
                  </a:cubicBezTo>
                  <a:lnTo>
                    <a:pt x="1578" y="1656"/>
                  </a:lnTo>
                  <a:cubicBezTo>
                    <a:pt x="1578" y="1699"/>
                    <a:pt x="1613" y="1735"/>
                    <a:pt x="1657" y="1735"/>
                  </a:cubicBezTo>
                  <a:lnTo>
                    <a:pt x="2288" y="1735"/>
                  </a:lnTo>
                  <a:cubicBezTo>
                    <a:pt x="2331" y="1735"/>
                    <a:pt x="2367" y="1700"/>
                    <a:pt x="2367" y="1656"/>
                  </a:cubicBezTo>
                  <a:lnTo>
                    <a:pt x="2367" y="1025"/>
                  </a:lnTo>
                  <a:cubicBezTo>
                    <a:pt x="2367" y="982"/>
                    <a:pt x="2331" y="946"/>
                    <a:pt x="2288" y="94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700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5" name="ïş1iḓê">
              <a:extLst>
                <a:ext uri="{FF2B5EF4-FFF2-40B4-BE49-F238E27FC236}">
                  <a16:creationId xmlns:a16="http://schemas.microsoft.com/office/drawing/2014/main" id="{4C315097-A22B-40E1-BFA8-7E280BD22744}"/>
                </a:ext>
              </a:extLst>
            </p:cNvPr>
            <p:cNvSpPr/>
            <p:nvPr/>
          </p:nvSpPr>
          <p:spPr>
            <a:xfrm>
              <a:off x="10071158" y="3462859"/>
              <a:ext cx="319156" cy="281268"/>
            </a:xfrm>
            <a:custGeom>
              <a:avLst/>
              <a:gdLst>
                <a:gd name="T0" fmla="*/ 2472 w 2641"/>
                <a:gd name="T1" fmla="*/ 1969 h 2331"/>
                <a:gd name="T2" fmla="*/ 2472 w 2641"/>
                <a:gd name="T3" fmla="*/ 1969 h 2331"/>
                <a:gd name="T4" fmla="*/ 2426 w 2641"/>
                <a:gd name="T5" fmla="*/ 2194 h 2331"/>
                <a:gd name="T6" fmla="*/ 2258 w 2641"/>
                <a:gd name="T7" fmla="*/ 2331 h 2331"/>
                <a:gd name="T8" fmla="*/ 269 w 2641"/>
                <a:gd name="T9" fmla="*/ 2331 h 2331"/>
                <a:gd name="T10" fmla="*/ 101 w 2641"/>
                <a:gd name="T11" fmla="*/ 2126 h 2331"/>
                <a:gd name="T12" fmla="*/ 293 w 2641"/>
                <a:gd name="T13" fmla="*/ 1188 h 2331"/>
                <a:gd name="T14" fmla="*/ 414 w 2641"/>
                <a:gd name="T15" fmla="*/ 1052 h 2331"/>
                <a:gd name="T16" fmla="*/ 414 w 2641"/>
                <a:gd name="T17" fmla="*/ 1052 h 2331"/>
                <a:gd name="T18" fmla="*/ 428 w 2641"/>
                <a:gd name="T19" fmla="*/ 1049 h 2331"/>
                <a:gd name="T20" fmla="*/ 428 w 2641"/>
                <a:gd name="T21" fmla="*/ 1048 h 2331"/>
                <a:gd name="T22" fmla="*/ 441 w 2641"/>
                <a:gd name="T23" fmla="*/ 1046 h 2331"/>
                <a:gd name="T24" fmla="*/ 445 w 2641"/>
                <a:gd name="T25" fmla="*/ 1045 h 2331"/>
                <a:gd name="T26" fmla="*/ 455 w 2641"/>
                <a:gd name="T27" fmla="*/ 1044 h 2331"/>
                <a:gd name="T28" fmla="*/ 470 w 2641"/>
                <a:gd name="T29" fmla="*/ 1044 h 2331"/>
                <a:gd name="T30" fmla="*/ 548 w 2641"/>
                <a:gd name="T31" fmla="*/ 1044 h 2331"/>
                <a:gd name="T32" fmla="*/ 2118 w 2641"/>
                <a:gd name="T33" fmla="*/ 1044 h 2331"/>
                <a:gd name="T34" fmla="*/ 2251 w 2641"/>
                <a:gd name="T35" fmla="*/ 1044 h 2331"/>
                <a:gd name="T36" fmla="*/ 2472 w 2641"/>
                <a:gd name="T37" fmla="*/ 1044 h 2331"/>
                <a:gd name="T38" fmla="*/ 2555 w 2641"/>
                <a:gd name="T39" fmla="*/ 1044 h 2331"/>
                <a:gd name="T40" fmla="*/ 2615 w 2641"/>
                <a:gd name="T41" fmla="*/ 1068 h 2331"/>
                <a:gd name="T42" fmla="*/ 2641 w 2641"/>
                <a:gd name="T43" fmla="*/ 1127 h 2331"/>
                <a:gd name="T44" fmla="*/ 2639 w 2641"/>
                <a:gd name="T45" fmla="*/ 1147 h 2331"/>
                <a:gd name="T46" fmla="*/ 2472 w 2641"/>
                <a:gd name="T47" fmla="*/ 1969 h 2331"/>
                <a:gd name="T48" fmla="*/ 2471 w 2641"/>
                <a:gd name="T49" fmla="*/ 910 h 2331"/>
                <a:gd name="T50" fmla="*/ 2320 w 2641"/>
                <a:gd name="T51" fmla="*/ 774 h 2331"/>
                <a:gd name="T52" fmla="*/ 2251 w 2641"/>
                <a:gd name="T53" fmla="*/ 774 h 2331"/>
                <a:gd name="T54" fmla="*/ 2251 w 2641"/>
                <a:gd name="T55" fmla="*/ 910 h 2331"/>
                <a:gd name="T56" fmla="*/ 2471 w 2641"/>
                <a:gd name="T57" fmla="*/ 910 h 2331"/>
                <a:gd name="T58" fmla="*/ 162 w 2641"/>
                <a:gd name="T59" fmla="*/ 1162 h 2331"/>
                <a:gd name="T60" fmla="*/ 414 w 2641"/>
                <a:gd name="T61" fmla="*/ 915 h 2331"/>
                <a:gd name="T62" fmla="*/ 414 w 2641"/>
                <a:gd name="T63" fmla="*/ 548 h 2331"/>
                <a:gd name="T64" fmla="*/ 178 w 2641"/>
                <a:gd name="T65" fmla="*/ 548 h 2331"/>
                <a:gd name="T66" fmla="*/ 0 w 2641"/>
                <a:gd name="T67" fmla="*/ 726 h 2331"/>
                <a:gd name="T68" fmla="*/ 0 w 2641"/>
                <a:gd name="T69" fmla="*/ 1955 h 2331"/>
                <a:gd name="T70" fmla="*/ 162 w 2641"/>
                <a:gd name="T71" fmla="*/ 1162 h 2331"/>
                <a:gd name="T72" fmla="*/ 2118 w 2641"/>
                <a:gd name="T73" fmla="*/ 75 h 2331"/>
                <a:gd name="T74" fmla="*/ 2118 w 2641"/>
                <a:gd name="T75" fmla="*/ 910 h 2331"/>
                <a:gd name="T76" fmla="*/ 548 w 2641"/>
                <a:gd name="T77" fmla="*/ 910 h 2331"/>
                <a:gd name="T78" fmla="*/ 548 w 2641"/>
                <a:gd name="T79" fmla="*/ 75 h 2331"/>
                <a:gd name="T80" fmla="*/ 623 w 2641"/>
                <a:gd name="T81" fmla="*/ 0 h 2331"/>
                <a:gd name="T82" fmla="*/ 2043 w 2641"/>
                <a:gd name="T83" fmla="*/ 0 h 2331"/>
                <a:gd name="T84" fmla="*/ 2118 w 2641"/>
                <a:gd name="T85" fmla="*/ 75 h 2331"/>
                <a:gd name="T86" fmla="*/ 1926 w 2641"/>
                <a:gd name="T87" fmla="*/ 665 h 2331"/>
                <a:gd name="T88" fmla="*/ 1859 w 2641"/>
                <a:gd name="T89" fmla="*/ 598 h 2331"/>
                <a:gd name="T90" fmla="*/ 806 w 2641"/>
                <a:gd name="T91" fmla="*/ 598 h 2331"/>
                <a:gd name="T92" fmla="*/ 740 w 2641"/>
                <a:gd name="T93" fmla="*/ 665 h 2331"/>
                <a:gd name="T94" fmla="*/ 806 w 2641"/>
                <a:gd name="T95" fmla="*/ 732 h 2331"/>
                <a:gd name="T96" fmla="*/ 1859 w 2641"/>
                <a:gd name="T97" fmla="*/ 732 h 2331"/>
                <a:gd name="T98" fmla="*/ 1926 w 2641"/>
                <a:gd name="T99" fmla="*/ 665 h 2331"/>
                <a:gd name="T100" fmla="*/ 1926 w 2641"/>
                <a:gd name="T101" fmla="*/ 321 h 2331"/>
                <a:gd name="T102" fmla="*/ 1859 w 2641"/>
                <a:gd name="T103" fmla="*/ 254 h 2331"/>
                <a:gd name="T104" fmla="*/ 806 w 2641"/>
                <a:gd name="T105" fmla="*/ 254 h 2331"/>
                <a:gd name="T106" fmla="*/ 740 w 2641"/>
                <a:gd name="T107" fmla="*/ 321 h 2331"/>
                <a:gd name="T108" fmla="*/ 806 w 2641"/>
                <a:gd name="T109" fmla="*/ 388 h 2331"/>
                <a:gd name="T110" fmla="*/ 1859 w 2641"/>
                <a:gd name="T111" fmla="*/ 388 h 2331"/>
                <a:gd name="T112" fmla="*/ 1926 w 2641"/>
                <a:gd name="T113" fmla="*/ 321 h 2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641" h="2331">
                  <a:moveTo>
                    <a:pt x="2472" y="1969"/>
                  </a:moveTo>
                  <a:lnTo>
                    <a:pt x="2472" y="1969"/>
                  </a:lnTo>
                  <a:lnTo>
                    <a:pt x="2426" y="2194"/>
                  </a:lnTo>
                  <a:cubicBezTo>
                    <a:pt x="2409" y="2274"/>
                    <a:pt x="2339" y="2331"/>
                    <a:pt x="2258" y="2331"/>
                  </a:cubicBezTo>
                  <a:lnTo>
                    <a:pt x="269" y="2331"/>
                  </a:lnTo>
                  <a:cubicBezTo>
                    <a:pt x="161" y="2331"/>
                    <a:pt x="80" y="2232"/>
                    <a:pt x="101" y="2126"/>
                  </a:cubicBezTo>
                  <a:lnTo>
                    <a:pt x="293" y="1188"/>
                  </a:lnTo>
                  <a:cubicBezTo>
                    <a:pt x="306" y="1123"/>
                    <a:pt x="354" y="1072"/>
                    <a:pt x="414" y="1052"/>
                  </a:cubicBezTo>
                  <a:lnTo>
                    <a:pt x="414" y="1052"/>
                  </a:lnTo>
                  <a:cubicBezTo>
                    <a:pt x="419" y="1051"/>
                    <a:pt x="423" y="1050"/>
                    <a:pt x="428" y="1049"/>
                  </a:cubicBezTo>
                  <a:cubicBezTo>
                    <a:pt x="428" y="1049"/>
                    <a:pt x="428" y="1049"/>
                    <a:pt x="428" y="1048"/>
                  </a:cubicBezTo>
                  <a:cubicBezTo>
                    <a:pt x="432" y="1047"/>
                    <a:pt x="437" y="1047"/>
                    <a:pt x="441" y="1046"/>
                  </a:cubicBezTo>
                  <a:cubicBezTo>
                    <a:pt x="442" y="1046"/>
                    <a:pt x="444" y="1046"/>
                    <a:pt x="445" y="1045"/>
                  </a:cubicBezTo>
                  <a:cubicBezTo>
                    <a:pt x="448" y="1045"/>
                    <a:pt x="452" y="1044"/>
                    <a:pt x="455" y="1044"/>
                  </a:cubicBezTo>
                  <a:cubicBezTo>
                    <a:pt x="460" y="1044"/>
                    <a:pt x="465" y="1044"/>
                    <a:pt x="470" y="1044"/>
                  </a:cubicBezTo>
                  <a:lnTo>
                    <a:pt x="548" y="1044"/>
                  </a:lnTo>
                  <a:lnTo>
                    <a:pt x="2118" y="1044"/>
                  </a:lnTo>
                  <a:lnTo>
                    <a:pt x="2251" y="1044"/>
                  </a:lnTo>
                  <a:lnTo>
                    <a:pt x="2472" y="1044"/>
                  </a:lnTo>
                  <a:lnTo>
                    <a:pt x="2555" y="1044"/>
                  </a:lnTo>
                  <a:cubicBezTo>
                    <a:pt x="2579" y="1044"/>
                    <a:pt x="2600" y="1053"/>
                    <a:pt x="2615" y="1068"/>
                  </a:cubicBezTo>
                  <a:cubicBezTo>
                    <a:pt x="2631" y="1084"/>
                    <a:pt x="2640" y="1104"/>
                    <a:pt x="2641" y="1127"/>
                  </a:cubicBezTo>
                  <a:cubicBezTo>
                    <a:pt x="2641" y="1134"/>
                    <a:pt x="2641" y="1140"/>
                    <a:pt x="2639" y="1147"/>
                  </a:cubicBezTo>
                  <a:lnTo>
                    <a:pt x="2472" y="1969"/>
                  </a:lnTo>
                  <a:close/>
                  <a:moveTo>
                    <a:pt x="2471" y="910"/>
                  </a:moveTo>
                  <a:cubicBezTo>
                    <a:pt x="2463" y="834"/>
                    <a:pt x="2398" y="774"/>
                    <a:pt x="2320" y="774"/>
                  </a:cubicBezTo>
                  <a:lnTo>
                    <a:pt x="2251" y="774"/>
                  </a:lnTo>
                  <a:lnTo>
                    <a:pt x="2251" y="910"/>
                  </a:lnTo>
                  <a:lnTo>
                    <a:pt x="2471" y="910"/>
                  </a:lnTo>
                  <a:close/>
                  <a:moveTo>
                    <a:pt x="162" y="1162"/>
                  </a:moveTo>
                  <a:cubicBezTo>
                    <a:pt x="188" y="1034"/>
                    <a:pt x="290" y="938"/>
                    <a:pt x="414" y="915"/>
                  </a:cubicBezTo>
                  <a:lnTo>
                    <a:pt x="414" y="548"/>
                  </a:lnTo>
                  <a:lnTo>
                    <a:pt x="178" y="548"/>
                  </a:lnTo>
                  <a:cubicBezTo>
                    <a:pt x="80" y="548"/>
                    <a:pt x="0" y="628"/>
                    <a:pt x="0" y="726"/>
                  </a:cubicBezTo>
                  <a:lnTo>
                    <a:pt x="0" y="1955"/>
                  </a:lnTo>
                  <a:lnTo>
                    <a:pt x="162" y="1162"/>
                  </a:lnTo>
                  <a:close/>
                  <a:moveTo>
                    <a:pt x="2118" y="75"/>
                  </a:moveTo>
                  <a:lnTo>
                    <a:pt x="2118" y="910"/>
                  </a:lnTo>
                  <a:lnTo>
                    <a:pt x="548" y="910"/>
                  </a:lnTo>
                  <a:lnTo>
                    <a:pt x="548" y="75"/>
                  </a:lnTo>
                  <a:cubicBezTo>
                    <a:pt x="548" y="33"/>
                    <a:pt x="581" y="0"/>
                    <a:pt x="623" y="0"/>
                  </a:cubicBezTo>
                  <a:lnTo>
                    <a:pt x="2043" y="0"/>
                  </a:lnTo>
                  <a:cubicBezTo>
                    <a:pt x="2084" y="0"/>
                    <a:pt x="2118" y="33"/>
                    <a:pt x="2118" y="75"/>
                  </a:cubicBezTo>
                  <a:close/>
                  <a:moveTo>
                    <a:pt x="1926" y="665"/>
                  </a:moveTo>
                  <a:cubicBezTo>
                    <a:pt x="1926" y="628"/>
                    <a:pt x="1896" y="598"/>
                    <a:pt x="1859" y="598"/>
                  </a:cubicBezTo>
                  <a:lnTo>
                    <a:pt x="806" y="598"/>
                  </a:lnTo>
                  <a:cubicBezTo>
                    <a:pt x="769" y="598"/>
                    <a:pt x="740" y="628"/>
                    <a:pt x="740" y="665"/>
                  </a:cubicBezTo>
                  <a:cubicBezTo>
                    <a:pt x="740" y="702"/>
                    <a:pt x="769" y="732"/>
                    <a:pt x="806" y="732"/>
                  </a:cubicBezTo>
                  <a:lnTo>
                    <a:pt x="1859" y="732"/>
                  </a:lnTo>
                  <a:cubicBezTo>
                    <a:pt x="1896" y="732"/>
                    <a:pt x="1926" y="702"/>
                    <a:pt x="1926" y="665"/>
                  </a:cubicBezTo>
                  <a:close/>
                  <a:moveTo>
                    <a:pt x="1926" y="321"/>
                  </a:moveTo>
                  <a:cubicBezTo>
                    <a:pt x="1926" y="284"/>
                    <a:pt x="1896" y="254"/>
                    <a:pt x="1859" y="254"/>
                  </a:cubicBezTo>
                  <a:lnTo>
                    <a:pt x="806" y="254"/>
                  </a:lnTo>
                  <a:cubicBezTo>
                    <a:pt x="769" y="254"/>
                    <a:pt x="740" y="284"/>
                    <a:pt x="740" y="321"/>
                  </a:cubicBezTo>
                  <a:cubicBezTo>
                    <a:pt x="740" y="358"/>
                    <a:pt x="769" y="388"/>
                    <a:pt x="806" y="388"/>
                  </a:cubicBezTo>
                  <a:lnTo>
                    <a:pt x="1859" y="388"/>
                  </a:lnTo>
                  <a:cubicBezTo>
                    <a:pt x="1896" y="388"/>
                    <a:pt x="1926" y="358"/>
                    <a:pt x="1926" y="321"/>
                  </a:cubicBezTo>
                  <a:close/>
                </a:path>
              </a:pathLst>
            </a:custGeom>
            <a:solidFill>
              <a:srgbClr val="02B3A7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7965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SOLUTIONS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5" name="标题 1"/>
          <p:cNvSpPr txBox="1"/>
          <p:nvPr/>
        </p:nvSpPr>
        <p:spPr>
          <a:xfrm>
            <a:off x="-198922" y="2264080"/>
            <a:ext cx="2086527" cy="130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标题 1"/>
          <p:cNvSpPr txBox="1"/>
          <p:nvPr/>
        </p:nvSpPr>
        <p:spPr>
          <a:xfrm>
            <a:off x="-144536" y="3157705"/>
            <a:ext cx="2086527" cy="130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标题 1"/>
          <p:cNvSpPr txBox="1"/>
          <p:nvPr/>
        </p:nvSpPr>
        <p:spPr>
          <a:xfrm>
            <a:off x="-144536" y="4042315"/>
            <a:ext cx="2086527" cy="130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标题 1"/>
          <p:cNvSpPr txBox="1"/>
          <p:nvPr/>
        </p:nvSpPr>
        <p:spPr>
          <a:xfrm>
            <a:off x="3349885" y="2210595"/>
            <a:ext cx="2086527" cy="130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标题 1"/>
          <p:cNvSpPr txBox="1"/>
          <p:nvPr/>
        </p:nvSpPr>
        <p:spPr>
          <a:xfrm>
            <a:off x="3349885" y="3181743"/>
            <a:ext cx="2086527" cy="130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标题 1"/>
          <p:cNvSpPr txBox="1"/>
          <p:nvPr/>
        </p:nvSpPr>
        <p:spPr>
          <a:xfrm>
            <a:off x="3349885" y="4056738"/>
            <a:ext cx="2086527" cy="1302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20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iŝliďe"/>
          <p:cNvSpPr/>
          <p:nvPr/>
        </p:nvSpPr>
        <p:spPr bwMode="auto">
          <a:xfrm>
            <a:off x="1248497" y="2314883"/>
            <a:ext cx="3047255" cy="3037791"/>
          </a:xfrm>
          <a:prstGeom prst="ellips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椭圆 3"/>
          <p:cNvSpPr/>
          <p:nvPr/>
        </p:nvSpPr>
        <p:spPr>
          <a:xfrm>
            <a:off x="1393198" y="1927025"/>
            <a:ext cx="1065784" cy="1065784"/>
          </a:xfrm>
          <a:prstGeom prst="ellipse">
            <a:avLst/>
          </a:prstGeom>
          <a:solidFill>
            <a:srgbClr val="02B3A7"/>
          </a:solidFill>
          <a:ln w="38100">
            <a:solidFill>
              <a:srgbClr val="64E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后勤管理</a:t>
            </a:r>
          </a:p>
        </p:txBody>
      </p:sp>
      <p:sp>
        <p:nvSpPr>
          <p:cNvPr id="60" name="椭圆 59"/>
          <p:cNvSpPr/>
          <p:nvPr/>
        </p:nvSpPr>
        <p:spPr>
          <a:xfrm>
            <a:off x="1300297" y="4541069"/>
            <a:ext cx="1065784" cy="1065784"/>
          </a:xfrm>
          <a:prstGeom prst="ellipse">
            <a:avLst/>
          </a:prstGeom>
          <a:solidFill>
            <a:srgbClr val="02B3A7"/>
          </a:solidFill>
          <a:ln w="38100">
            <a:solidFill>
              <a:srgbClr val="64E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教务管理</a:t>
            </a:r>
          </a:p>
        </p:txBody>
      </p:sp>
      <p:sp>
        <p:nvSpPr>
          <p:cNvPr id="61" name="椭圆 60"/>
          <p:cNvSpPr/>
          <p:nvPr/>
        </p:nvSpPr>
        <p:spPr>
          <a:xfrm>
            <a:off x="3142528" y="1994287"/>
            <a:ext cx="1065784" cy="1065784"/>
          </a:xfrm>
          <a:prstGeom prst="ellipse">
            <a:avLst/>
          </a:prstGeom>
          <a:solidFill>
            <a:srgbClr val="02B3A7"/>
          </a:solidFill>
          <a:ln w="38100">
            <a:solidFill>
              <a:srgbClr val="64E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行政办公</a:t>
            </a:r>
          </a:p>
        </p:txBody>
      </p:sp>
      <p:sp>
        <p:nvSpPr>
          <p:cNvPr id="62" name="椭圆 61"/>
          <p:cNvSpPr/>
          <p:nvPr/>
        </p:nvSpPr>
        <p:spPr>
          <a:xfrm>
            <a:off x="2925795" y="4643763"/>
            <a:ext cx="1065784" cy="1065784"/>
          </a:xfrm>
          <a:prstGeom prst="ellipse">
            <a:avLst/>
          </a:prstGeom>
          <a:solidFill>
            <a:srgbClr val="02B3A7"/>
          </a:solidFill>
          <a:ln w="38100">
            <a:solidFill>
              <a:srgbClr val="64E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学生档案</a:t>
            </a:r>
          </a:p>
        </p:txBody>
      </p:sp>
      <p:sp>
        <p:nvSpPr>
          <p:cNvPr id="63" name="椭圆 62"/>
          <p:cNvSpPr/>
          <p:nvPr/>
        </p:nvSpPr>
        <p:spPr>
          <a:xfrm>
            <a:off x="620390" y="3198000"/>
            <a:ext cx="1065784" cy="1065784"/>
          </a:xfrm>
          <a:prstGeom prst="ellipse">
            <a:avLst/>
          </a:prstGeom>
          <a:solidFill>
            <a:srgbClr val="02B3A7"/>
          </a:solidFill>
          <a:ln w="38100">
            <a:solidFill>
              <a:srgbClr val="64E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德育管理</a:t>
            </a:r>
          </a:p>
        </p:txBody>
      </p:sp>
      <p:sp>
        <p:nvSpPr>
          <p:cNvPr id="64" name="椭圆 63"/>
          <p:cNvSpPr/>
          <p:nvPr/>
        </p:nvSpPr>
        <p:spPr>
          <a:xfrm>
            <a:off x="3762860" y="3314248"/>
            <a:ext cx="1065784" cy="1065784"/>
          </a:xfrm>
          <a:prstGeom prst="ellipse">
            <a:avLst/>
          </a:prstGeom>
          <a:solidFill>
            <a:srgbClr val="02B3A7"/>
          </a:solidFill>
          <a:ln w="38100">
            <a:solidFill>
              <a:srgbClr val="64E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家校管理</a:t>
            </a:r>
          </a:p>
        </p:txBody>
      </p:sp>
      <p:sp>
        <p:nvSpPr>
          <p:cNvPr id="70" name="íṡḷîde"/>
          <p:cNvSpPr txBox="1"/>
          <p:nvPr/>
        </p:nvSpPr>
        <p:spPr bwMode="auto">
          <a:xfrm>
            <a:off x="5860502" y="1968719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用简道云搭建教育管理应用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íṡḷîde"/>
          <p:cNvSpPr txBox="1"/>
          <p:nvPr/>
        </p:nvSpPr>
        <p:spPr bwMode="auto">
          <a:xfrm>
            <a:off x="5860502" y="2855594"/>
            <a:ext cx="5865112" cy="2852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rmAutofit fontScale="92500"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简道云是一个灵活易用的应用搭建平台，支持学校根据自身特点，搭建出个性化管理应用，包括但不限于后勤管理、行政办公、德育管理等等应用。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功能自由：各种功能自由组合，满足个性化需求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流程提醒：随时随地手机发起申请，消息自动通知相关负责人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简化工作：手机就能发起共享、查询信息，减少教师重复工作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60000"/>
              </a:lnSpc>
              <a:spcBef>
                <a:spcPct val="0"/>
              </a:spcBef>
              <a:buFont typeface="Wingdings" panose="05000000000000000000" pitchFamily="2" charset="2"/>
              <a:buChar char="n"/>
            </a:pP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家校互通：学校发布信息、家长在线查看，不用经过学生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5993450" y="2650008"/>
            <a:ext cx="2714324" cy="45719"/>
          </a:xfrm>
          <a:prstGeom prst="rect">
            <a:avLst/>
          </a:prstGeom>
          <a:solidFill>
            <a:srgbClr val="02B3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SOLUTIONS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6AA327-6D84-4F00-B2E1-75E2204A1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3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2DC0120-E267-457E-B02E-DC48B967D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31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E2FB708-0586-44FE-A131-2F4FB3986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78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2D24407-5696-4328-93D3-1538C4693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850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连接符: 肘形 24">
            <a:extLst>
              <a:ext uri="{FF2B5EF4-FFF2-40B4-BE49-F238E27FC236}">
                <a16:creationId xmlns:a16="http://schemas.microsoft.com/office/drawing/2014/main" id="{2C8681BF-7E8B-455D-9639-2001F38D986C}"/>
              </a:ext>
            </a:extLst>
          </p:cNvPr>
          <p:cNvCxnSpPr>
            <a:cxnSpLocks/>
            <a:stCxn id="33" idx="2"/>
            <a:endCxn id="12" idx="2"/>
          </p:cNvCxnSpPr>
          <p:nvPr/>
        </p:nvCxnSpPr>
        <p:spPr>
          <a:xfrm rot="16200000" flipH="1">
            <a:off x="2440982" y="3707904"/>
            <a:ext cx="1997682" cy="2963660"/>
          </a:xfrm>
          <a:prstGeom prst="bentConnector3">
            <a:avLst>
              <a:gd name="adj1" fmla="val 111443"/>
            </a:avLst>
          </a:prstGeom>
          <a:ln>
            <a:solidFill>
              <a:srgbClr val="22E1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连接符: 肘形 26">
            <a:extLst>
              <a:ext uri="{FF2B5EF4-FFF2-40B4-BE49-F238E27FC236}">
                <a16:creationId xmlns:a16="http://schemas.microsoft.com/office/drawing/2014/main" id="{01D0B7F9-ABFF-4BE9-99FA-F012E7A1D41C}"/>
              </a:ext>
            </a:extLst>
          </p:cNvPr>
          <p:cNvCxnSpPr>
            <a:cxnSpLocks/>
            <a:stCxn id="33" idx="2"/>
            <a:endCxn id="14" idx="2"/>
          </p:cNvCxnSpPr>
          <p:nvPr/>
        </p:nvCxnSpPr>
        <p:spPr>
          <a:xfrm rot="16200000" flipH="1">
            <a:off x="3763255" y="2385630"/>
            <a:ext cx="1997682" cy="5608207"/>
          </a:xfrm>
          <a:prstGeom prst="bentConnector3">
            <a:avLst>
              <a:gd name="adj1" fmla="val 111443"/>
            </a:avLst>
          </a:prstGeom>
          <a:ln>
            <a:solidFill>
              <a:srgbClr val="22E1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34EBEFA4-B68E-4DE1-A351-5FE6FCA0D095}"/>
              </a:ext>
            </a:extLst>
          </p:cNvPr>
          <p:cNvCxnSpPr>
            <a:cxnSpLocks/>
            <a:stCxn id="33" idx="2"/>
            <a:endCxn id="16" idx="2"/>
          </p:cNvCxnSpPr>
          <p:nvPr/>
        </p:nvCxnSpPr>
        <p:spPr>
          <a:xfrm rot="16200000" flipH="1">
            <a:off x="5090341" y="1058544"/>
            <a:ext cx="1997682" cy="8262379"/>
          </a:xfrm>
          <a:prstGeom prst="bentConnector3">
            <a:avLst>
              <a:gd name="adj1" fmla="val 111443"/>
            </a:avLst>
          </a:prstGeom>
          <a:ln>
            <a:solidFill>
              <a:srgbClr val="22E1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C904D26F-9E0F-411B-91F3-E4B6D58C8BCA}"/>
              </a:ext>
            </a:extLst>
          </p:cNvPr>
          <p:cNvSpPr/>
          <p:nvPr/>
        </p:nvSpPr>
        <p:spPr>
          <a:xfrm>
            <a:off x="749274" y="3506001"/>
            <a:ext cx="2417438" cy="684892"/>
          </a:xfrm>
          <a:prstGeom prst="roundRect">
            <a:avLst>
              <a:gd name="adj" fmla="val 6829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00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0008C31-43F0-456F-939D-5A2F979A7D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850" y="1621388"/>
            <a:ext cx="2559418" cy="455007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411795-DF27-4778-A107-2CC8B7A40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41" y="1625597"/>
            <a:ext cx="2559418" cy="455007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D16FEA-BD03-4BF8-B01A-499FCA4508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131" y="1625598"/>
            <a:ext cx="2559418" cy="455007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SOLUTIONS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76AA327-6D84-4F00-B2E1-75E2204A1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3" y="1621388"/>
            <a:ext cx="2569043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4" name="连接符: 肘形 23">
            <a:extLst>
              <a:ext uri="{FF2B5EF4-FFF2-40B4-BE49-F238E27FC236}">
                <a16:creationId xmlns:a16="http://schemas.microsoft.com/office/drawing/2014/main" id="{E2A7A680-7FD6-44D3-AA22-27D40820EA8F}"/>
              </a:ext>
            </a:extLst>
          </p:cNvPr>
          <p:cNvCxnSpPr>
            <a:cxnSpLocks/>
            <a:stCxn id="30" idx="2"/>
            <a:endCxn id="3" idx="2"/>
          </p:cNvCxnSpPr>
          <p:nvPr/>
        </p:nvCxnSpPr>
        <p:spPr>
          <a:xfrm rot="16200000" flipH="1">
            <a:off x="2820411" y="4079245"/>
            <a:ext cx="1234011" cy="2958847"/>
          </a:xfrm>
          <a:prstGeom prst="bentConnector3">
            <a:avLst>
              <a:gd name="adj1" fmla="val 118525"/>
            </a:avLst>
          </a:prstGeom>
          <a:ln>
            <a:solidFill>
              <a:srgbClr val="22E1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连接符: 肘形 25">
            <a:extLst>
              <a:ext uri="{FF2B5EF4-FFF2-40B4-BE49-F238E27FC236}">
                <a16:creationId xmlns:a16="http://schemas.microsoft.com/office/drawing/2014/main" id="{D9E0A8C5-632F-48B7-AD74-4A6F9778293A}"/>
              </a:ext>
            </a:extLst>
          </p:cNvPr>
          <p:cNvCxnSpPr>
            <a:cxnSpLocks/>
            <a:stCxn id="30" idx="2"/>
            <a:endCxn id="9" idx="2"/>
          </p:cNvCxnSpPr>
          <p:nvPr/>
        </p:nvCxnSpPr>
        <p:spPr>
          <a:xfrm rot="16200000" flipH="1">
            <a:off x="4148266" y="2751390"/>
            <a:ext cx="1234010" cy="5614557"/>
          </a:xfrm>
          <a:prstGeom prst="bentConnector3">
            <a:avLst>
              <a:gd name="adj1" fmla="val 118525"/>
            </a:avLst>
          </a:prstGeom>
          <a:ln>
            <a:solidFill>
              <a:srgbClr val="22E1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FB8F6C93-D424-4218-B266-BAFD1E7E1392}"/>
              </a:ext>
            </a:extLst>
          </p:cNvPr>
          <p:cNvCxnSpPr>
            <a:cxnSpLocks/>
            <a:stCxn id="30" idx="2"/>
            <a:endCxn id="15" idx="2"/>
          </p:cNvCxnSpPr>
          <p:nvPr/>
        </p:nvCxnSpPr>
        <p:spPr>
          <a:xfrm rot="16200000" flipH="1">
            <a:off x="5471876" y="1427781"/>
            <a:ext cx="1229800" cy="8257566"/>
          </a:xfrm>
          <a:prstGeom prst="bentConnector3">
            <a:avLst>
              <a:gd name="adj1" fmla="val 118588"/>
            </a:avLst>
          </a:prstGeom>
          <a:ln>
            <a:solidFill>
              <a:srgbClr val="22E1D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87BB06CD-75D2-4DFF-B5D5-3AB1BCDF61AD}"/>
              </a:ext>
            </a:extLst>
          </p:cNvPr>
          <p:cNvSpPr/>
          <p:nvPr/>
        </p:nvSpPr>
        <p:spPr>
          <a:xfrm>
            <a:off x="749274" y="4256772"/>
            <a:ext cx="2417438" cy="684892"/>
          </a:xfrm>
          <a:prstGeom prst="roundRect">
            <a:avLst>
              <a:gd name="adj" fmla="val 6829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21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KEY CONTENTS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BFF64-3E87-4A6C-BD7F-567FE9A8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2662392"/>
            <a:ext cx="613160" cy="489150"/>
          </a:xfrm>
          <a:prstGeom prst="rect">
            <a:avLst/>
          </a:prstGeom>
        </p:spPr>
      </p:pic>
      <p:sp>
        <p:nvSpPr>
          <p:cNvPr id="16" name="íṡḷîde">
            <a:extLst>
              <a:ext uri="{FF2B5EF4-FFF2-40B4-BE49-F238E27FC236}">
                <a16:creationId xmlns:a16="http://schemas.microsoft.com/office/drawing/2014/main" id="{167071D5-6205-4C18-9744-85BF002AE15A}"/>
              </a:ext>
            </a:extLst>
          </p:cNvPr>
          <p:cNvSpPr txBox="1"/>
          <p:nvPr/>
        </p:nvSpPr>
        <p:spPr bwMode="auto">
          <a:xfrm>
            <a:off x="7266783" y="1813894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调课代课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E11265-EDD3-4863-8E2F-F88FA51939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3" y="1621388"/>
            <a:ext cx="2569042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B48DA43-0C77-41CE-A319-D4B382F68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507" y="1621388"/>
            <a:ext cx="2569042" cy="4567187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402F4D2-D10E-48EC-99E0-59D62A59E712}"/>
              </a:ext>
            </a:extLst>
          </p:cNvPr>
          <p:cNvSpPr txBox="1"/>
          <p:nvPr/>
        </p:nvSpPr>
        <p:spPr>
          <a:xfrm>
            <a:off x="7266783" y="2637800"/>
            <a:ext cx="424585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调课申请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：老师打开手机，直接填写调课申请，不用再跑腿走复杂流程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C8BDA33-A33B-456A-BE11-AF264BBF3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3963583"/>
            <a:ext cx="613160" cy="48915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EEDBC74-FDB0-4140-AC08-68E7FCB2C884}"/>
              </a:ext>
            </a:extLst>
          </p:cNvPr>
          <p:cNvSpPr txBox="1"/>
          <p:nvPr/>
        </p:nvSpPr>
        <p:spPr>
          <a:xfrm>
            <a:off x="7266783" y="3938991"/>
            <a:ext cx="424585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课表查询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：老师可以在线查看各个老师的课表，方便考虑调课计划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01EBFC2-6E57-4272-93AA-C8702485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5224256"/>
            <a:ext cx="613160" cy="48915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F3E2746-7694-4401-AC6A-59B56246B685}"/>
              </a:ext>
            </a:extLst>
          </p:cNvPr>
          <p:cNvSpPr txBox="1"/>
          <p:nvPr/>
        </p:nvSpPr>
        <p:spPr>
          <a:xfrm>
            <a:off x="7266783" y="5199664"/>
            <a:ext cx="424585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调课统计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：所有的调课信息自动汇总统计，并以多种图表展示出来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3186304A-2565-4F72-A3DD-93E9B8297422}"/>
              </a:ext>
            </a:extLst>
          </p:cNvPr>
          <p:cNvSpPr/>
          <p:nvPr/>
        </p:nvSpPr>
        <p:spPr>
          <a:xfrm>
            <a:off x="708238" y="2762451"/>
            <a:ext cx="2491070" cy="2474161"/>
          </a:xfrm>
          <a:prstGeom prst="roundRect">
            <a:avLst>
              <a:gd name="adj" fmla="val 4996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972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KEY CONTENTS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BFF64-3E87-4A6C-BD7F-567FE9A8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2662392"/>
            <a:ext cx="613160" cy="489150"/>
          </a:xfrm>
          <a:prstGeom prst="rect">
            <a:avLst/>
          </a:prstGeom>
        </p:spPr>
      </p:pic>
      <p:sp>
        <p:nvSpPr>
          <p:cNvPr id="16" name="íṡḷîde">
            <a:extLst>
              <a:ext uri="{FF2B5EF4-FFF2-40B4-BE49-F238E27FC236}">
                <a16:creationId xmlns:a16="http://schemas.microsoft.com/office/drawing/2014/main" id="{167071D5-6205-4C18-9744-85BF002AE15A}"/>
              </a:ext>
            </a:extLst>
          </p:cNvPr>
          <p:cNvSpPr txBox="1"/>
          <p:nvPr/>
        </p:nvSpPr>
        <p:spPr bwMode="auto">
          <a:xfrm>
            <a:off x="7266783" y="1813894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学生成绩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02F4D2-D10E-48EC-99E0-59D62A59E712}"/>
              </a:ext>
            </a:extLst>
          </p:cNvPr>
          <p:cNvSpPr txBox="1"/>
          <p:nvPr/>
        </p:nvSpPr>
        <p:spPr>
          <a:xfrm>
            <a:off x="7266783" y="2637800"/>
            <a:ext cx="4245854" cy="21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成绩录入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：录入学生成绩前，先提前录入该次考试信息（如学期、年纪、学科等）。→ 录入完成后，成绩录入表自动显示考试信息，老师只需要录入学生成绩即可，减轻数据录入工作量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01EBFC2-6E57-4272-93AA-C8702485D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623" y="5107169"/>
            <a:ext cx="613160" cy="48915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F3E2746-7694-4401-AC6A-59B56246B685}"/>
              </a:ext>
            </a:extLst>
          </p:cNvPr>
          <p:cNvSpPr txBox="1"/>
          <p:nvPr/>
        </p:nvSpPr>
        <p:spPr>
          <a:xfrm>
            <a:off x="7266783" y="5082577"/>
            <a:ext cx="424585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成绩查询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根据如姓名、性别等筛选条件，老师在线筛选出指定学生成绩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05FEA8A1-7F2F-45EE-BFCE-07F113DB15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55" y="1621389"/>
            <a:ext cx="2569042" cy="456718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FBD9F9C-4654-4169-BAFE-CA6D7B60D2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63" y="1621389"/>
            <a:ext cx="2569042" cy="4567185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28D5F5E-03EA-437A-A588-F2E449323432}"/>
              </a:ext>
            </a:extLst>
          </p:cNvPr>
          <p:cNvSpPr/>
          <p:nvPr/>
        </p:nvSpPr>
        <p:spPr>
          <a:xfrm>
            <a:off x="708238" y="3139113"/>
            <a:ext cx="2491070" cy="2574293"/>
          </a:xfrm>
          <a:prstGeom prst="roundRect">
            <a:avLst>
              <a:gd name="adj" fmla="val 4996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7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7C995AC-B1F4-4BA8-8421-850D5FD32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4179301-89FA-4439-88F5-C6CA2281D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375" y="1625470"/>
            <a:ext cx="2569042" cy="456718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D80050-8990-4FE3-BFB6-68BFAF337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63" y="1621389"/>
            <a:ext cx="2569042" cy="456718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2F987A2-4B4B-49BA-9828-454F8F95862F}"/>
              </a:ext>
            </a:extLst>
          </p:cNvPr>
          <p:cNvSpPr txBox="1"/>
          <p:nvPr/>
        </p:nvSpPr>
        <p:spPr>
          <a:xfrm>
            <a:off x="284480" y="435094"/>
            <a:ext cx="20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重点场景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B9D05DA-6D23-4D79-9FCA-91D06FFCD0B8}"/>
              </a:ext>
            </a:extLst>
          </p:cNvPr>
          <p:cNvSpPr txBox="1"/>
          <p:nvPr/>
        </p:nvSpPr>
        <p:spPr>
          <a:xfrm>
            <a:off x="294640" y="928132"/>
            <a:ext cx="2225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KEY CONTENTS</a:t>
            </a:r>
            <a:endParaRPr lang="zh-CN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DBFF64-3E87-4A6C-BD7F-567FE9A81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623" y="2662392"/>
            <a:ext cx="613160" cy="489150"/>
          </a:xfrm>
          <a:prstGeom prst="rect">
            <a:avLst/>
          </a:prstGeom>
        </p:spPr>
      </p:pic>
      <p:sp>
        <p:nvSpPr>
          <p:cNvPr id="16" name="íṡḷîde">
            <a:extLst>
              <a:ext uri="{FF2B5EF4-FFF2-40B4-BE49-F238E27FC236}">
                <a16:creationId xmlns:a16="http://schemas.microsoft.com/office/drawing/2014/main" id="{167071D5-6205-4C18-9744-85BF002AE15A}"/>
              </a:ext>
            </a:extLst>
          </p:cNvPr>
          <p:cNvSpPr txBox="1"/>
          <p:nvPr/>
        </p:nvSpPr>
        <p:spPr bwMode="auto">
          <a:xfrm>
            <a:off x="7266783" y="1813894"/>
            <a:ext cx="3219870" cy="42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学生信息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402F4D2-D10E-48EC-99E0-59D62A59E712}"/>
              </a:ext>
            </a:extLst>
          </p:cNvPr>
          <p:cNvSpPr txBox="1"/>
          <p:nvPr/>
        </p:nvSpPr>
        <p:spPr>
          <a:xfrm>
            <a:off x="7266783" y="2637800"/>
            <a:ext cx="4245854" cy="17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在校生花名册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在线录入所有学生信息后，所有学生信息以多样图表方式展示，且支持筛选关键信息查看； （如查看一年级二班男女生比例情况）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01EBFC2-6E57-4272-93AA-C8702485D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623" y="4640286"/>
            <a:ext cx="613160" cy="489150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FF3E2746-7694-4401-AC6A-59B56246B685}"/>
              </a:ext>
            </a:extLst>
          </p:cNvPr>
          <p:cNvSpPr txBox="1"/>
          <p:nvPr/>
        </p:nvSpPr>
        <p:spPr>
          <a:xfrm>
            <a:off x="7266783" y="4615694"/>
            <a:ext cx="424585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学籍异动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当学生的学籍有异动情况时（如休学、转班），在线统计，所有学生异动情况自动汇总、一目了然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928D5F5E-03EA-437A-A588-F2E449323432}"/>
              </a:ext>
            </a:extLst>
          </p:cNvPr>
          <p:cNvSpPr/>
          <p:nvPr/>
        </p:nvSpPr>
        <p:spPr>
          <a:xfrm>
            <a:off x="708238" y="2704431"/>
            <a:ext cx="2491070" cy="2204454"/>
          </a:xfrm>
          <a:prstGeom prst="roundRect">
            <a:avLst>
              <a:gd name="adj" fmla="val 4996"/>
            </a:avLst>
          </a:prstGeom>
          <a:noFill/>
          <a:ln>
            <a:solidFill>
              <a:srgbClr val="22E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3834EA6-4C8C-4694-9268-F9568D138AF9}"/>
              </a:ext>
            </a:extLst>
          </p:cNvPr>
          <p:cNvSpPr txBox="1"/>
          <p:nvPr/>
        </p:nvSpPr>
        <p:spPr>
          <a:xfrm>
            <a:off x="4445989" y="6208958"/>
            <a:ext cx="885814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05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示意图</a:t>
            </a:r>
          </a:p>
        </p:txBody>
      </p:sp>
    </p:spTree>
    <p:extLst>
      <p:ext uri="{BB962C8B-B14F-4D97-AF65-F5344CB8AC3E}">
        <p14:creationId xmlns:p14="http://schemas.microsoft.com/office/powerpoint/2010/main" val="369078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4704</TotalTime>
  <Words>784</Words>
  <Application>Microsoft Office PowerPoint</Application>
  <PresentationFormat>宽屏</PresentationFormat>
  <Paragraphs>84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Yu Gothic</vt:lpstr>
      <vt:lpstr>等线</vt:lpstr>
      <vt:lpstr>等线 Light</vt:lpstr>
      <vt:lpstr>微软雅黑</vt:lpstr>
      <vt:lpstr>微软雅黑 Light</vt:lpstr>
      <vt:lpstr>Arial</vt:lpstr>
      <vt:lpstr>Wingdings</vt:lpstr>
      <vt:lpstr>Office 主题​​</vt:lpstr>
      <vt:lpstr>简道云教育行业解决方案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华茹 刘</dc:creator>
  <cp:lastModifiedBy>华茹 刘</cp:lastModifiedBy>
  <cp:revision>146</cp:revision>
  <dcterms:created xsi:type="dcterms:W3CDTF">2019-04-08T08:25:09Z</dcterms:created>
  <dcterms:modified xsi:type="dcterms:W3CDTF">2019-04-15T11:52:41Z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2052-2.5.0.931</vt:lpwstr>
  </property>
</Properties>
</file>